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991" r:id="rId1"/>
  </p:sldMasterIdLst>
  <p:notesMasterIdLst>
    <p:notesMasterId r:id="rId67"/>
  </p:notesMasterIdLst>
  <p:handoutMasterIdLst>
    <p:handoutMasterId r:id="rId68"/>
  </p:handoutMasterIdLst>
  <p:sldIdLst>
    <p:sldId id="681" r:id="rId2"/>
    <p:sldId id="268" r:id="rId3"/>
    <p:sldId id="680" r:id="rId4"/>
    <p:sldId id="686" r:id="rId5"/>
    <p:sldId id="719" r:id="rId6"/>
    <p:sldId id="723" r:id="rId7"/>
    <p:sldId id="721" r:id="rId8"/>
    <p:sldId id="724" r:id="rId9"/>
    <p:sldId id="727" r:id="rId10"/>
    <p:sldId id="741" r:id="rId11"/>
    <p:sldId id="743" r:id="rId12"/>
    <p:sldId id="733" r:id="rId13"/>
    <p:sldId id="734" r:id="rId14"/>
    <p:sldId id="736" r:id="rId15"/>
    <p:sldId id="738" r:id="rId16"/>
    <p:sldId id="737" r:id="rId17"/>
    <p:sldId id="735" r:id="rId18"/>
    <p:sldId id="740" r:id="rId19"/>
    <p:sldId id="725" r:id="rId20"/>
    <p:sldId id="691" r:id="rId21"/>
    <p:sldId id="692" r:id="rId22"/>
    <p:sldId id="694" r:id="rId23"/>
    <p:sldId id="695" r:id="rId24"/>
    <p:sldId id="690" r:id="rId25"/>
    <p:sldId id="662" r:id="rId26"/>
    <p:sldId id="702" r:id="rId27"/>
    <p:sldId id="432" r:id="rId28"/>
    <p:sldId id="696" r:id="rId29"/>
    <p:sldId id="699" r:id="rId30"/>
    <p:sldId id="703" r:id="rId31"/>
    <p:sldId id="704" r:id="rId32"/>
    <p:sldId id="700" r:id="rId33"/>
    <p:sldId id="706" r:id="rId34"/>
    <p:sldId id="707" r:id="rId35"/>
    <p:sldId id="710" r:id="rId36"/>
    <p:sldId id="708" r:id="rId37"/>
    <p:sldId id="713" r:id="rId38"/>
    <p:sldId id="712" r:id="rId39"/>
    <p:sldId id="709" r:id="rId40"/>
    <p:sldId id="769" r:id="rId41"/>
    <p:sldId id="745" r:id="rId42"/>
    <p:sldId id="767" r:id="rId43"/>
    <p:sldId id="747" r:id="rId44"/>
    <p:sldId id="784" r:id="rId45"/>
    <p:sldId id="774" r:id="rId46"/>
    <p:sldId id="748" r:id="rId47"/>
    <p:sldId id="777" r:id="rId48"/>
    <p:sldId id="773" r:id="rId49"/>
    <p:sldId id="772" r:id="rId50"/>
    <p:sldId id="787" r:id="rId51"/>
    <p:sldId id="750" r:id="rId52"/>
    <p:sldId id="751" r:id="rId53"/>
    <p:sldId id="778" r:id="rId54"/>
    <p:sldId id="781" r:id="rId55"/>
    <p:sldId id="776" r:id="rId56"/>
    <p:sldId id="752" r:id="rId57"/>
    <p:sldId id="753" r:id="rId58"/>
    <p:sldId id="755" r:id="rId59"/>
    <p:sldId id="754" r:id="rId60"/>
    <p:sldId id="779" r:id="rId61"/>
    <p:sldId id="780" r:id="rId62"/>
    <p:sldId id="785" r:id="rId63"/>
    <p:sldId id="762" r:id="rId64"/>
    <p:sldId id="783" r:id="rId65"/>
    <p:sldId id="685" r:id="rId66"/>
  </p:sldIdLst>
  <p:sldSz cx="9144000" cy="6858000" type="screen4x3"/>
  <p:notesSz cx="6997700" cy="9283700"/>
  <p:defaultTextStyle>
    <a:defPPr>
      <a:defRPr lang="en-US"/>
    </a:defPPr>
    <a:lvl1pPr algn="l" rtl="0" fontAlgn="base">
      <a:spcBef>
        <a:spcPct val="0"/>
      </a:spcBef>
      <a:spcAft>
        <a:spcPct val="0"/>
      </a:spcAft>
      <a:defRPr sz="2400" kern="1200">
        <a:solidFill>
          <a:schemeClr val="tx1"/>
        </a:solidFill>
        <a:latin typeface="Tahoma" panose="020B0604030504040204" pitchFamily="34" charset="0"/>
        <a:ea typeface="+mn-ea"/>
        <a:cs typeface="+mn-cs"/>
      </a:defRPr>
    </a:lvl1pPr>
    <a:lvl2pPr marL="457200" algn="l" rtl="0" fontAlgn="base">
      <a:spcBef>
        <a:spcPct val="0"/>
      </a:spcBef>
      <a:spcAft>
        <a:spcPct val="0"/>
      </a:spcAft>
      <a:defRPr sz="2400" kern="1200">
        <a:solidFill>
          <a:schemeClr val="tx1"/>
        </a:solidFill>
        <a:latin typeface="Tahoma" panose="020B0604030504040204" pitchFamily="34" charset="0"/>
        <a:ea typeface="+mn-ea"/>
        <a:cs typeface="+mn-cs"/>
      </a:defRPr>
    </a:lvl2pPr>
    <a:lvl3pPr marL="914400" algn="l" rtl="0" fontAlgn="base">
      <a:spcBef>
        <a:spcPct val="0"/>
      </a:spcBef>
      <a:spcAft>
        <a:spcPct val="0"/>
      </a:spcAft>
      <a:defRPr sz="2400" kern="1200">
        <a:solidFill>
          <a:schemeClr val="tx1"/>
        </a:solidFill>
        <a:latin typeface="Tahoma" panose="020B0604030504040204" pitchFamily="34" charset="0"/>
        <a:ea typeface="+mn-ea"/>
        <a:cs typeface="+mn-cs"/>
      </a:defRPr>
    </a:lvl3pPr>
    <a:lvl4pPr marL="1371600" algn="l" rtl="0" fontAlgn="base">
      <a:spcBef>
        <a:spcPct val="0"/>
      </a:spcBef>
      <a:spcAft>
        <a:spcPct val="0"/>
      </a:spcAft>
      <a:defRPr sz="2400" kern="1200">
        <a:solidFill>
          <a:schemeClr val="tx1"/>
        </a:solidFill>
        <a:latin typeface="Tahoma" panose="020B0604030504040204" pitchFamily="34" charset="0"/>
        <a:ea typeface="+mn-ea"/>
        <a:cs typeface="+mn-cs"/>
      </a:defRPr>
    </a:lvl4pPr>
    <a:lvl5pPr marL="1828800" algn="l" rtl="0" fontAlgn="base">
      <a:spcBef>
        <a:spcPct val="0"/>
      </a:spcBef>
      <a:spcAft>
        <a:spcPct val="0"/>
      </a:spcAft>
      <a:defRPr sz="2400" kern="1200">
        <a:solidFill>
          <a:schemeClr val="tx1"/>
        </a:solidFill>
        <a:latin typeface="Tahoma" panose="020B0604030504040204" pitchFamily="34" charset="0"/>
        <a:ea typeface="+mn-ea"/>
        <a:cs typeface="+mn-cs"/>
      </a:defRPr>
    </a:lvl5pPr>
    <a:lvl6pPr marL="2286000" algn="l" defTabSz="914400" rtl="0" eaLnBrk="1" latinLnBrk="0" hangingPunct="1">
      <a:defRPr sz="2400" kern="1200">
        <a:solidFill>
          <a:schemeClr val="tx1"/>
        </a:solidFill>
        <a:latin typeface="Tahoma" panose="020B0604030504040204" pitchFamily="34" charset="0"/>
        <a:ea typeface="+mn-ea"/>
        <a:cs typeface="+mn-cs"/>
      </a:defRPr>
    </a:lvl6pPr>
    <a:lvl7pPr marL="2743200" algn="l" defTabSz="914400" rtl="0" eaLnBrk="1" latinLnBrk="0" hangingPunct="1">
      <a:defRPr sz="2400" kern="1200">
        <a:solidFill>
          <a:schemeClr val="tx1"/>
        </a:solidFill>
        <a:latin typeface="Tahoma" panose="020B0604030504040204" pitchFamily="34" charset="0"/>
        <a:ea typeface="+mn-ea"/>
        <a:cs typeface="+mn-cs"/>
      </a:defRPr>
    </a:lvl7pPr>
    <a:lvl8pPr marL="3200400" algn="l" defTabSz="914400" rtl="0" eaLnBrk="1" latinLnBrk="0" hangingPunct="1">
      <a:defRPr sz="2400" kern="1200">
        <a:solidFill>
          <a:schemeClr val="tx1"/>
        </a:solidFill>
        <a:latin typeface="Tahoma" panose="020B0604030504040204" pitchFamily="34" charset="0"/>
        <a:ea typeface="+mn-ea"/>
        <a:cs typeface="+mn-cs"/>
      </a:defRPr>
    </a:lvl8pPr>
    <a:lvl9pPr marL="3657600" algn="l" defTabSz="914400" rtl="0" eaLnBrk="1" latinLnBrk="0" hangingPunct="1">
      <a:defRPr sz="2400" kern="1200">
        <a:solidFill>
          <a:schemeClr val="tx1"/>
        </a:solidFill>
        <a:latin typeface="Tahoma" panose="020B060403050404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4">
          <p15:clr>
            <a:srgbClr val="A4A3A4"/>
          </p15:clr>
        </p15:guide>
        <p15:guide id="2" pos="220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showAnimation="0"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66FF"/>
    <a:srgbClr val="0099FF"/>
    <a:srgbClr val="C0C0C0"/>
    <a:srgbClr val="6666FF"/>
    <a:srgbClr val="3399FF"/>
    <a:srgbClr val="00CCFF"/>
    <a:srgbClr val="66FF66"/>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42" autoAdjust="0"/>
    <p:restoredTop sz="87363" autoAdjust="0"/>
  </p:normalViewPr>
  <p:slideViewPr>
    <p:cSldViewPr>
      <p:cViewPr varScale="1">
        <p:scale>
          <a:sx n="96" d="100"/>
          <a:sy n="96" d="100"/>
        </p:scale>
        <p:origin x="1962"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50" d="100"/>
        <a:sy n="50" d="100"/>
      </p:scale>
      <p:origin x="0" y="0"/>
    </p:cViewPr>
  </p:sorterViewPr>
  <p:notesViewPr>
    <p:cSldViewPr>
      <p:cViewPr varScale="1">
        <p:scale>
          <a:sx n="41" d="100"/>
          <a:sy n="41" d="100"/>
        </p:scale>
        <p:origin x="-1380" y="-72"/>
      </p:cViewPr>
      <p:guideLst>
        <p:guide orient="horz" pos="2924"/>
        <p:guide pos="2204"/>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handoutMaster" Target="handoutMasters/handoutMaster1.xml"/><Relationship Id="rId7" Type="http://schemas.openxmlformats.org/officeDocument/2006/relationships/slide" Target="slides/slide6.xml"/><Relationship Id="rId71"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770" name="Rectangle 2"/>
          <p:cNvSpPr>
            <a:spLocks noGrp="1" noChangeArrowheads="1"/>
          </p:cNvSpPr>
          <p:nvPr>
            <p:ph type="hdr" sz="quarter"/>
          </p:nvPr>
        </p:nvSpPr>
        <p:spPr bwMode="auto">
          <a:xfrm>
            <a:off x="0" y="0"/>
            <a:ext cx="3033713" cy="465138"/>
          </a:xfrm>
          <a:prstGeom prst="rect">
            <a:avLst/>
          </a:prstGeom>
          <a:noFill/>
          <a:ln w="9525">
            <a:noFill/>
            <a:miter lim="800000"/>
            <a:headEnd/>
            <a:tailEnd/>
          </a:ln>
          <a:effectLst/>
        </p:spPr>
        <p:txBody>
          <a:bodyPr vert="horz" wrap="square" lIns="93019" tIns="46509" rIns="93019" bIns="46509" numCol="1" anchor="t" anchorCtr="0" compatLnSpc="1">
            <a:prstTxWarp prst="textNoShape">
              <a:avLst/>
            </a:prstTxWarp>
          </a:bodyPr>
          <a:lstStyle>
            <a:lvl1pPr defTabSz="930277" eaLnBrk="0" hangingPunct="0">
              <a:defRPr sz="1200" dirty="0">
                <a:latin typeface="Times New Roman" pitchFamily="18" charset="0"/>
              </a:defRPr>
            </a:lvl1pPr>
          </a:lstStyle>
          <a:p>
            <a:pPr>
              <a:defRPr/>
            </a:pPr>
            <a:endParaRPr lang="en-US"/>
          </a:p>
        </p:txBody>
      </p:sp>
      <p:sp>
        <p:nvSpPr>
          <p:cNvPr id="32771" name="Rectangle 3"/>
          <p:cNvSpPr>
            <a:spLocks noGrp="1" noChangeArrowheads="1"/>
          </p:cNvSpPr>
          <p:nvPr>
            <p:ph type="dt" sz="quarter" idx="1"/>
          </p:nvPr>
        </p:nvSpPr>
        <p:spPr bwMode="auto">
          <a:xfrm>
            <a:off x="3963988" y="0"/>
            <a:ext cx="3033712" cy="465138"/>
          </a:xfrm>
          <a:prstGeom prst="rect">
            <a:avLst/>
          </a:prstGeom>
          <a:noFill/>
          <a:ln w="9525">
            <a:noFill/>
            <a:miter lim="800000"/>
            <a:headEnd/>
            <a:tailEnd/>
          </a:ln>
          <a:effectLst/>
        </p:spPr>
        <p:txBody>
          <a:bodyPr vert="horz" wrap="square" lIns="93019" tIns="46509" rIns="93019" bIns="46509" numCol="1" anchor="t" anchorCtr="0" compatLnSpc="1">
            <a:prstTxWarp prst="textNoShape">
              <a:avLst/>
            </a:prstTxWarp>
          </a:bodyPr>
          <a:lstStyle>
            <a:lvl1pPr algn="r" defTabSz="930277" eaLnBrk="0" hangingPunct="0">
              <a:defRPr sz="1200" dirty="0">
                <a:latin typeface="Times New Roman" pitchFamily="18" charset="0"/>
              </a:defRPr>
            </a:lvl1pPr>
          </a:lstStyle>
          <a:p>
            <a:pPr>
              <a:defRPr/>
            </a:pPr>
            <a:endParaRPr lang="en-US"/>
          </a:p>
        </p:txBody>
      </p:sp>
      <p:sp>
        <p:nvSpPr>
          <p:cNvPr id="32772" name="Rectangle 4"/>
          <p:cNvSpPr>
            <a:spLocks noGrp="1" noChangeArrowheads="1"/>
          </p:cNvSpPr>
          <p:nvPr>
            <p:ph type="ftr" sz="quarter" idx="2"/>
          </p:nvPr>
        </p:nvSpPr>
        <p:spPr bwMode="auto">
          <a:xfrm>
            <a:off x="0" y="8818563"/>
            <a:ext cx="3033713" cy="465137"/>
          </a:xfrm>
          <a:prstGeom prst="rect">
            <a:avLst/>
          </a:prstGeom>
          <a:noFill/>
          <a:ln w="9525">
            <a:noFill/>
            <a:miter lim="800000"/>
            <a:headEnd/>
            <a:tailEnd/>
          </a:ln>
          <a:effectLst/>
        </p:spPr>
        <p:txBody>
          <a:bodyPr vert="horz" wrap="square" lIns="93019" tIns="46509" rIns="93019" bIns="46509" numCol="1" anchor="b" anchorCtr="0" compatLnSpc="1">
            <a:prstTxWarp prst="textNoShape">
              <a:avLst/>
            </a:prstTxWarp>
          </a:bodyPr>
          <a:lstStyle>
            <a:lvl1pPr defTabSz="930277" eaLnBrk="0" hangingPunct="0">
              <a:defRPr sz="1200" dirty="0">
                <a:latin typeface="Times New Roman" pitchFamily="18" charset="0"/>
              </a:defRPr>
            </a:lvl1pPr>
          </a:lstStyle>
          <a:p>
            <a:pPr>
              <a:defRPr/>
            </a:pPr>
            <a:endParaRPr lang="en-US"/>
          </a:p>
        </p:txBody>
      </p:sp>
      <p:sp>
        <p:nvSpPr>
          <p:cNvPr id="32773" name="Rectangle 5"/>
          <p:cNvSpPr>
            <a:spLocks noGrp="1" noChangeArrowheads="1"/>
          </p:cNvSpPr>
          <p:nvPr>
            <p:ph type="sldNum" sz="quarter" idx="3"/>
          </p:nvPr>
        </p:nvSpPr>
        <p:spPr bwMode="auto">
          <a:xfrm>
            <a:off x="3963988" y="8818563"/>
            <a:ext cx="3033712" cy="465137"/>
          </a:xfrm>
          <a:prstGeom prst="rect">
            <a:avLst/>
          </a:prstGeom>
          <a:noFill/>
          <a:ln w="9525">
            <a:noFill/>
            <a:miter lim="800000"/>
            <a:headEnd/>
            <a:tailEnd/>
          </a:ln>
          <a:effectLst/>
        </p:spPr>
        <p:txBody>
          <a:bodyPr vert="horz" wrap="square" lIns="93019" tIns="46509" rIns="93019" bIns="46509" numCol="1" anchor="b" anchorCtr="0" compatLnSpc="1">
            <a:prstTxWarp prst="textNoShape">
              <a:avLst/>
            </a:prstTxWarp>
          </a:bodyPr>
          <a:lstStyle>
            <a:lvl1pPr algn="r" defTabSz="930275" eaLnBrk="0" hangingPunct="0">
              <a:defRPr sz="1200">
                <a:latin typeface="Times New Roman" panose="02020603050405020304" pitchFamily="18" charset="0"/>
              </a:defRPr>
            </a:lvl1pPr>
          </a:lstStyle>
          <a:p>
            <a:fld id="{BDEA1CD7-C233-4E52-8185-E914B4CF6770}" type="slidenum">
              <a:rPr lang="en-US" altLang="en-US"/>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650" name="Rectangle 2"/>
          <p:cNvSpPr>
            <a:spLocks noGrp="1" noChangeArrowheads="1"/>
          </p:cNvSpPr>
          <p:nvPr>
            <p:ph type="hdr" sz="quarter"/>
          </p:nvPr>
        </p:nvSpPr>
        <p:spPr bwMode="auto">
          <a:xfrm>
            <a:off x="0" y="0"/>
            <a:ext cx="3033713" cy="465138"/>
          </a:xfrm>
          <a:prstGeom prst="rect">
            <a:avLst/>
          </a:prstGeom>
          <a:noFill/>
          <a:ln w="9525">
            <a:noFill/>
            <a:miter lim="800000"/>
            <a:headEnd/>
            <a:tailEnd/>
          </a:ln>
          <a:effectLst/>
        </p:spPr>
        <p:txBody>
          <a:bodyPr vert="horz" wrap="square" lIns="93019" tIns="46509" rIns="93019" bIns="46509" numCol="1" anchor="t" anchorCtr="0" compatLnSpc="1">
            <a:prstTxWarp prst="textNoShape">
              <a:avLst/>
            </a:prstTxWarp>
          </a:bodyPr>
          <a:lstStyle>
            <a:lvl1pPr defTabSz="930277" eaLnBrk="0" hangingPunct="0">
              <a:defRPr sz="1200" dirty="0">
                <a:latin typeface="Times New Roman" pitchFamily="18" charset="0"/>
              </a:defRPr>
            </a:lvl1pPr>
          </a:lstStyle>
          <a:p>
            <a:pPr>
              <a:defRPr/>
            </a:pPr>
            <a:endParaRPr lang="en-US"/>
          </a:p>
        </p:txBody>
      </p:sp>
      <p:sp>
        <p:nvSpPr>
          <p:cNvPr id="27651" name="Rectangle 3"/>
          <p:cNvSpPr>
            <a:spLocks noGrp="1" noChangeArrowheads="1"/>
          </p:cNvSpPr>
          <p:nvPr>
            <p:ph type="dt" idx="1"/>
          </p:nvPr>
        </p:nvSpPr>
        <p:spPr bwMode="auto">
          <a:xfrm>
            <a:off x="3963988" y="0"/>
            <a:ext cx="3033712" cy="465138"/>
          </a:xfrm>
          <a:prstGeom prst="rect">
            <a:avLst/>
          </a:prstGeom>
          <a:noFill/>
          <a:ln w="9525">
            <a:noFill/>
            <a:miter lim="800000"/>
            <a:headEnd/>
            <a:tailEnd/>
          </a:ln>
          <a:effectLst/>
        </p:spPr>
        <p:txBody>
          <a:bodyPr vert="horz" wrap="square" lIns="93019" tIns="46509" rIns="93019" bIns="46509" numCol="1" anchor="t" anchorCtr="0" compatLnSpc="1">
            <a:prstTxWarp prst="textNoShape">
              <a:avLst/>
            </a:prstTxWarp>
          </a:bodyPr>
          <a:lstStyle>
            <a:lvl1pPr algn="r" defTabSz="930277" eaLnBrk="0" hangingPunct="0">
              <a:defRPr sz="1200" dirty="0">
                <a:latin typeface="Times New Roman" pitchFamily="18" charset="0"/>
              </a:defRPr>
            </a:lvl1pPr>
          </a:lstStyle>
          <a:p>
            <a:pPr>
              <a:defRPr/>
            </a:pPr>
            <a:endParaRPr lang="en-US"/>
          </a:p>
        </p:txBody>
      </p:sp>
      <p:sp>
        <p:nvSpPr>
          <p:cNvPr id="72708" name="Rectangle 4"/>
          <p:cNvSpPr>
            <a:spLocks noGrp="1" noRot="1" noChangeAspect="1" noChangeArrowheads="1" noTextEdit="1"/>
          </p:cNvSpPr>
          <p:nvPr>
            <p:ph type="sldImg" idx="2"/>
          </p:nvPr>
        </p:nvSpPr>
        <p:spPr bwMode="auto">
          <a:xfrm>
            <a:off x="1177925" y="695325"/>
            <a:ext cx="4641850" cy="3481388"/>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3" name="Rectangle 5"/>
          <p:cNvSpPr>
            <a:spLocks noGrp="1" noChangeArrowheads="1"/>
          </p:cNvSpPr>
          <p:nvPr>
            <p:ph type="body" sz="quarter" idx="3"/>
          </p:nvPr>
        </p:nvSpPr>
        <p:spPr bwMode="auto">
          <a:xfrm>
            <a:off x="933450" y="4410075"/>
            <a:ext cx="5130800" cy="4178300"/>
          </a:xfrm>
          <a:prstGeom prst="rect">
            <a:avLst/>
          </a:prstGeom>
          <a:noFill/>
          <a:ln w="9525">
            <a:noFill/>
            <a:miter lim="800000"/>
            <a:headEnd/>
            <a:tailEnd/>
          </a:ln>
          <a:effectLst/>
        </p:spPr>
        <p:txBody>
          <a:bodyPr vert="horz" wrap="square" lIns="93019" tIns="46509" rIns="93019" bIns="4650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7654" name="Rectangle 6"/>
          <p:cNvSpPr>
            <a:spLocks noGrp="1" noChangeArrowheads="1"/>
          </p:cNvSpPr>
          <p:nvPr>
            <p:ph type="ftr" sz="quarter" idx="4"/>
          </p:nvPr>
        </p:nvSpPr>
        <p:spPr bwMode="auto">
          <a:xfrm>
            <a:off x="0" y="8818563"/>
            <a:ext cx="3033713" cy="465137"/>
          </a:xfrm>
          <a:prstGeom prst="rect">
            <a:avLst/>
          </a:prstGeom>
          <a:noFill/>
          <a:ln w="9525">
            <a:noFill/>
            <a:miter lim="800000"/>
            <a:headEnd/>
            <a:tailEnd/>
          </a:ln>
          <a:effectLst/>
        </p:spPr>
        <p:txBody>
          <a:bodyPr vert="horz" wrap="square" lIns="93019" tIns="46509" rIns="93019" bIns="46509" numCol="1" anchor="b" anchorCtr="0" compatLnSpc="1">
            <a:prstTxWarp prst="textNoShape">
              <a:avLst/>
            </a:prstTxWarp>
          </a:bodyPr>
          <a:lstStyle>
            <a:lvl1pPr defTabSz="930277" eaLnBrk="0" hangingPunct="0">
              <a:defRPr sz="1200" dirty="0">
                <a:latin typeface="Times New Roman" pitchFamily="18" charset="0"/>
              </a:defRPr>
            </a:lvl1pPr>
          </a:lstStyle>
          <a:p>
            <a:pPr>
              <a:defRPr/>
            </a:pPr>
            <a:endParaRPr lang="en-US"/>
          </a:p>
        </p:txBody>
      </p:sp>
      <p:sp>
        <p:nvSpPr>
          <p:cNvPr id="27655" name="Rectangle 7"/>
          <p:cNvSpPr>
            <a:spLocks noGrp="1" noChangeArrowheads="1"/>
          </p:cNvSpPr>
          <p:nvPr>
            <p:ph type="sldNum" sz="quarter" idx="5"/>
          </p:nvPr>
        </p:nvSpPr>
        <p:spPr bwMode="auto">
          <a:xfrm>
            <a:off x="3963988" y="8818563"/>
            <a:ext cx="3033712" cy="465137"/>
          </a:xfrm>
          <a:prstGeom prst="rect">
            <a:avLst/>
          </a:prstGeom>
          <a:noFill/>
          <a:ln w="9525">
            <a:noFill/>
            <a:miter lim="800000"/>
            <a:headEnd/>
            <a:tailEnd/>
          </a:ln>
          <a:effectLst/>
        </p:spPr>
        <p:txBody>
          <a:bodyPr vert="horz" wrap="square" lIns="93019" tIns="46509" rIns="93019" bIns="46509" numCol="1" anchor="b" anchorCtr="0" compatLnSpc="1">
            <a:prstTxWarp prst="textNoShape">
              <a:avLst/>
            </a:prstTxWarp>
          </a:bodyPr>
          <a:lstStyle>
            <a:lvl1pPr algn="r" defTabSz="930275" eaLnBrk="0" hangingPunct="0">
              <a:defRPr sz="1200">
                <a:latin typeface="Times New Roman" panose="02020603050405020304" pitchFamily="18" charset="0"/>
              </a:defRPr>
            </a:lvl1pPr>
          </a:lstStyle>
          <a:p>
            <a:fld id="{02E3863F-1D1F-450B-AAD5-E88DC9277C2D}"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eaLnBrk="0" hangingPunct="0">
              <a:defRPr sz="2400">
                <a:solidFill>
                  <a:schemeClr val="tx1"/>
                </a:solidFill>
                <a:latin typeface="Tahoma" panose="020B0604030504040204" pitchFamily="34" charset="0"/>
              </a:defRPr>
            </a:lvl1pPr>
            <a:lvl2pPr marL="742950" indent="-285750" defTabSz="930275" eaLnBrk="0" hangingPunct="0">
              <a:defRPr sz="2400">
                <a:solidFill>
                  <a:schemeClr val="tx1"/>
                </a:solidFill>
                <a:latin typeface="Tahoma" panose="020B0604030504040204" pitchFamily="34" charset="0"/>
              </a:defRPr>
            </a:lvl2pPr>
            <a:lvl3pPr marL="1143000" indent="-228600" defTabSz="930275" eaLnBrk="0" hangingPunct="0">
              <a:defRPr sz="2400">
                <a:solidFill>
                  <a:schemeClr val="tx1"/>
                </a:solidFill>
                <a:latin typeface="Tahoma" panose="020B0604030504040204" pitchFamily="34" charset="0"/>
              </a:defRPr>
            </a:lvl3pPr>
            <a:lvl4pPr marL="1600200" indent="-228600" defTabSz="930275" eaLnBrk="0" hangingPunct="0">
              <a:defRPr sz="2400">
                <a:solidFill>
                  <a:schemeClr val="tx1"/>
                </a:solidFill>
                <a:latin typeface="Tahoma" panose="020B0604030504040204" pitchFamily="34" charset="0"/>
              </a:defRPr>
            </a:lvl4pPr>
            <a:lvl5pPr marL="2057400" indent="-228600" defTabSz="930275" eaLnBrk="0" hangingPunct="0">
              <a:defRPr sz="2400">
                <a:solidFill>
                  <a:schemeClr val="tx1"/>
                </a:solidFill>
                <a:latin typeface="Tahoma" panose="020B0604030504040204" pitchFamily="34" charset="0"/>
              </a:defRPr>
            </a:lvl5pPr>
            <a:lvl6pPr marL="2514600" indent="-228600" defTabSz="930275" eaLnBrk="0" fontAlgn="base" hangingPunct="0">
              <a:spcBef>
                <a:spcPct val="0"/>
              </a:spcBef>
              <a:spcAft>
                <a:spcPct val="0"/>
              </a:spcAft>
              <a:defRPr sz="2400">
                <a:solidFill>
                  <a:schemeClr val="tx1"/>
                </a:solidFill>
                <a:latin typeface="Tahoma" panose="020B0604030504040204" pitchFamily="34" charset="0"/>
              </a:defRPr>
            </a:lvl6pPr>
            <a:lvl7pPr marL="2971800" indent="-228600" defTabSz="930275" eaLnBrk="0" fontAlgn="base" hangingPunct="0">
              <a:spcBef>
                <a:spcPct val="0"/>
              </a:spcBef>
              <a:spcAft>
                <a:spcPct val="0"/>
              </a:spcAft>
              <a:defRPr sz="2400">
                <a:solidFill>
                  <a:schemeClr val="tx1"/>
                </a:solidFill>
                <a:latin typeface="Tahoma" panose="020B0604030504040204" pitchFamily="34" charset="0"/>
              </a:defRPr>
            </a:lvl7pPr>
            <a:lvl8pPr marL="3429000" indent="-228600" defTabSz="930275" eaLnBrk="0" fontAlgn="base" hangingPunct="0">
              <a:spcBef>
                <a:spcPct val="0"/>
              </a:spcBef>
              <a:spcAft>
                <a:spcPct val="0"/>
              </a:spcAft>
              <a:defRPr sz="2400">
                <a:solidFill>
                  <a:schemeClr val="tx1"/>
                </a:solidFill>
                <a:latin typeface="Tahoma" panose="020B0604030504040204" pitchFamily="34" charset="0"/>
              </a:defRPr>
            </a:lvl8pPr>
            <a:lvl9pPr marL="3886200" indent="-228600" defTabSz="930275" eaLnBrk="0" fontAlgn="base" hangingPunct="0">
              <a:spcBef>
                <a:spcPct val="0"/>
              </a:spcBef>
              <a:spcAft>
                <a:spcPct val="0"/>
              </a:spcAft>
              <a:defRPr sz="2400">
                <a:solidFill>
                  <a:schemeClr val="tx1"/>
                </a:solidFill>
                <a:latin typeface="Tahoma" panose="020B0604030504040204" pitchFamily="34" charset="0"/>
              </a:defRPr>
            </a:lvl9pPr>
          </a:lstStyle>
          <a:p>
            <a:fld id="{014CEEB6-08D9-41D8-9C85-8ABB73F47A91}" type="slidenum">
              <a:rPr lang="en-US" altLang="en-US" sz="1200">
                <a:latin typeface="Times New Roman" panose="02020603050405020304" pitchFamily="18" charset="0"/>
              </a:rPr>
              <a:pPr/>
              <a:t>2</a:t>
            </a:fld>
            <a:endParaRPr lang="en-US" altLang="en-US" sz="1200">
              <a:latin typeface="Times New Roman" panose="02020603050405020304" pitchFamily="18" charset="0"/>
            </a:endParaRPr>
          </a:p>
        </p:txBody>
      </p:sp>
      <p:sp>
        <p:nvSpPr>
          <p:cNvPr id="73731" name="Rectangle 2"/>
          <p:cNvSpPr>
            <a:spLocks noGrp="1" noRot="1" noChangeAspect="1" noChangeArrowheads="1" noTextEdit="1"/>
          </p:cNvSpPr>
          <p:nvPr>
            <p:ph type="sldImg"/>
          </p:nvPr>
        </p:nvSpPr>
        <p:spPr>
          <a:ln/>
        </p:spPr>
      </p:sp>
      <p:sp>
        <p:nvSpPr>
          <p:cNvPr id="737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z="2400">
              <a:latin typeface="Arial" panose="020B0604020202020204" pitchFamily="34" charset="0"/>
            </a:endParaRPr>
          </a:p>
          <a:p>
            <a:pPr lvl="1"/>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eaLnBrk="0" hangingPunct="0">
              <a:defRPr sz="2400">
                <a:solidFill>
                  <a:schemeClr val="tx1"/>
                </a:solidFill>
                <a:latin typeface="Tahoma" panose="020B0604030504040204" pitchFamily="34" charset="0"/>
              </a:defRPr>
            </a:lvl1pPr>
            <a:lvl2pPr marL="742950" indent="-285750" defTabSz="930275" eaLnBrk="0" hangingPunct="0">
              <a:defRPr sz="2400">
                <a:solidFill>
                  <a:schemeClr val="tx1"/>
                </a:solidFill>
                <a:latin typeface="Tahoma" panose="020B0604030504040204" pitchFamily="34" charset="0"/>
              </a:defRPr>
            </a:lvl2pPr>
            <a:lvl3pPr marL="1143000" indent="-228600" defTabSz="930275" eaLnBrk="0" hangingPunct="0">
              <a:defRPr sz="2400">
                <a:solidFill>
                  <a:schemeClr val="tx1"/>
                </a:solidFill>
                <a:latin typeface="Tahoma" panose="020B0604030504040204" pitchFamily="34" charset="0"/>
              </a:defRPr>
            </a:lvl3pPr>
            <a:lvl4pPr marL="1600200" indent="-228600" defTabSz="930275" eaLnBrk="0" hangingPunct="0">
              <a:defRPr sz="2400">
                <a:solidFill>
                  <a:schemeClr val="tx1"/>
                </a:solidFill>
                <a:latin typeface="Tahoma" panose="020B0604030504040204" pitchFamily="34" charset="0"/>
              </a:defRPr>
            </a:lvl4pPr>
            <a:lvl5pPr marL="2057400" indent="-228600" defTabSz="930275" eaLnBrk="0" hangingPunct="0">
              <a:defRPr sz="2400">
                <a:solidFill>
                  <a:schemeClr val="tx1"/>
                </a:solidFill>
                <a:latin typeface="Tahoma" panose="020B0604030504040204" pitchFamily="34" charset="0"/>
              </a:defRPr>
            </a:lvl5pPr>
            <a:lvl6pPr marL="2514600" indent="-228600" defTabSz="930275" eaLnBrk="0" fontAlgn="base" hangingPunct="0">
              <a:spcBef>
                <a:spcPct val="0"/>
              </a:spcBef>
              <a:spcAft>
                <a:spcPct val="0"/>
              </a:spcAft>
              <a:defRPr sz="2400">
                <a:solidFill>
                  <a:schemeClr val="tx1"/>
                </a:solidFill>
                <a:latin typeface="Tahoma" panose="020B0604030504040204" pitchFamily="34" charset="0"/>
              </a:defRPr>
            </a:lvl6pPr>
            <a:lvl7pPr marL="2971800" indent="-228600" defTabSz="930275" eaLnBrk="0" fontAlgn="base" hangingPunct="0">
              <a:spcBef>
                <a:spcPct val="0"/>
              </a:spcBef>
              <a:spcAft>
                <a:spcPct val="0"/>
              </a:spcAft>
              <a:defRPr sz="2400">
                <a:solidFill>
                  <a:schemeClr val="tx1"/>
                </a:solidFill>
                <a:latin typeface="Tahoma" panose="020B0604030504040204" pitchFamily="34" charset="0"/>
              </a:defRPr>
            </a:lvl7pPr>
            <a:lvl8pPr marL="3429000" indent="-228600" defTabSz="930275" eaLnBrk="0" fontAlgn="base" hangingPunct="0">
              <a:spcBef>
                <a:spcPct val="0"/>
              </a:spcBef>
              <a:spcAft>
                <a:spcPct val="0"/>
              </a:spcAft>
              <a:defRPr sz="2400">
                <a:solidFill>
                  <a:schemeClr val="tx1"/>
                </a:solidFill>
                <a:latin typeface="Tahoma" panose="020B0604030504040204" pitchFamily="34" charset="0"/>
              </a:defRPr>
            </a:lvl8pPr>
            <a:lvl9pPr marL="3886200" indent="-228600" defTabSz="930275" eaLnBrk="0" fontAlgn="base" hangingPunct="0">
              <a:spcBef>
                <a:spcPct val="0"/>
              </a:spcBef>
              <a:spcAft>
                <a:spcPct val="0"/>
              </a:spcAft>
              <a:defRPr sz="2400">
                <a:solidFill>
                  <a:schemeClr val="tx1"/>
                </a:solidFill>
                <a:latin typeface="Tahoma" panose="020B0604030504040204" pitchFamily="34" charset="0"/>
              </a:defRPr>
            </a:lvl9pPr>
          </a:lstStyle>
          <a:p>
            <a:fld id="{8013E78E-10F4-4C61-B1A3-D5FA7D3BF4B9}" type="slidenum">
              <a:rPr lang="en-US" altLang="en-US" sz="1200">
                <a:latin typeface="Times New Roman" panose="02020603050405020304" pitchFamily="18" charset="0"/>
              </a:rPr>
              <a:pPr/>
              <a:t>38</a:t>
            </a:fld>
            <a:endParaRPr lang="en-US" altLang="en-US" sz="1200">
              <a:latin typeface="Times New Roman" panose="02020603050405020304" pitchFamily="18" charset="0"/>
            </a:endParaRPr>
          </a:p>
        </p:txBody>
      </p:sp>
      <p:sp>
        <p:nvSpPr>
          <p:cNvPr id="82947" name="Rectangle 2"/>
          <p:cNvSpPr>
            <a:spLocks noGrp="1" noRot="1" noChangeAspect="1" noChangeArrowheads="1" noTextEdit="1"/>
          </p:cNvSpPr>
          <p:nvPr>
            <p:ph type="sldImg"/>
          </p:nvPr>
        </p:nvSpPr>
        <p:spPr>
          <a:ln/>
        </p:spPr>
      </p:sp>
      <p:sp>
        <p:nvSpPr>
          <p:cNvPr id="829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eaLnBrk="0" hangingPunct="0">
              <a:defRPr sz="2400">
                <a:solidFill>
                  <a:schemeClr val="tx1"/>
                </a:solidFill>
                <a:latin typeface="Tahoma" panose="020B0604030504040204" pitchFamily="34" charset="0"/>
              </a:defRPr>
            </a:lvl1pPr>
            <a:lvl2pPr marL="742950" indent="-285750" defTabSz="930275" eaLnBrk="0" hangingPunct="0">
              <a:defRPr sz="2400">
                <a:solidFill>
                  <a:schemeClr val="tx1"/>
                </a:solidFill>
                <a:latin typeface="Tahoma" panose="020B0604030504040204" pitchFamily="34" charset="0"/>
              </a:defRPr>
            </a:lvl2pPr>
            <a:lvl3pPr marL="1143000" indent="-228600" defTabSz="930275" eaLnBrk="0" hangingPunct="0">
              <a:defRPr sz="2400">
                <a:solidFill>
                  <a:schemeClr val="tx1"/>
                </a:solidFill>
                <a:latin typeface="Tahoma" panose="020B0604030504040204" pitchFamily="34" charset="0"/>
              </a:defRPr>
            </a:lvl3pPr>
            <a:lvl4pPr marL="1600200" indent="-228600" defTabSz="930275" eaLnBrk="0" hangingPunct="0">
              <a:defRPr sz="2400">
                <a:solidFill>
                  <a:schemeClr val="tx1"/>
                </a:solidFill>
                <a:latin typeface="Tahoma" panose="020B0604030504040204" pitchFamily="34" charset="0"/>
              </a:defRPr>
            </a:lvl4pPr>
            <a:lvl5pPr marL="2057400" indent="-228600" defTabSz="930275" eaLnBrk="0" hangingPunct="0">
              <a:defRPr sz="2400">
                <a:solidFill>
                  <a:schemeClr val="tx1"/>
                </a:solidFill>
                <a:latin typeface="Tahoma" panose="020B0604030504040204" pitchFamily="34" charset="0"/>
              </a:defRPr>
            </a:lvl5pPr>
            <a:lvl6pPr marL="2514600" indent="-228600" defTabSz="930275" eaLnBrk="0" fontAlgn="base" hangingPunct="0">
              <a:spcBef>
                <a:spcPct val="0"/>
              </a:spcBef>
              <a:spcAft>
                <a:spcPct val="0"/>
              </a:spcAft>
              <a:defRPr sz="2400">
                <a:solidFill>
                  <a:schemeClr val="tx1"/>
                </a:solidFill>
                <a:latin typeface="Tahoma" panose="020B0604030504040204" pitchFamily="34" charset="0"/>
              </a:defRPr>
            </a:lvl6pPr>
            <a:lvl7pPr marL="2971800" indent="-228600" defTabSz="930275" eaLnBrk="0" fontAlgn="base" hangingPunct="0">
              <a:spcBef>
                <a:spcPct val="0"/>
              </a:spcBef>
              <a:spcAft>
                <a:spcPct val="0"/>
              </a:spcAft>
              <a:defRPr sz="2400">
                <a:solidFill>
                  <a:schemeClr val="tx1"/>
                </a:solidFill>
                <a:latin typeface="Tahoma" panose="020B0604030504040204" pitchFamily="34" charset="0"/>
              </a:defRPr>
            </a:lvl7pPr>
            <a:lvl8pPr marL="3429000" indent="-228600" defTabSz="930275" eaLnBrk="0" fontAlgn="base" hangingPunct="0">
              <a:spcBef>
                <a:spcPct val="0"/>
              </a:spcBef>
              <a:spcAft>
                <a:spcPct val="0"/>
              </a:spcAft>
              <a:defRPr sz="2400">
                <a:solidFill>
                  <a:schemeClr val="tx1"/>
                </a:solidFill>
                <a:latin typeface="Tahoma" panose="020B0604030504040204" pitchFamily="34" charset="0"/>
              </a:defRPr>
            </a:lvl8pPr>
            <a:lvl9pPr marL="3886200" indent="-228600" defTabSz="930275" eaLnBrk="0" fontAlgn="base" hangingPunct="0">
              <a:spcBef>
                <a:spcPct val="0"/>
              </a:spcBef>
              <a:spcAft>
                <a:spcPct val="0"/>
              </a:spcAft>
              <a:defRPr sz="2400">
                <a:solidFill>
                  <a:schemeClr val="tx1"/>
                </a:solidFill>
                <a:latin typeface="Tahoma" panose="020B0604030504040204" pitchFamily="34" charset="0"/>
              </a:defRPr>
            </a:lvl9pPr>
          </a:lstStyle>
          <a:p>
            <a:fld id="{C29FD9B6-EF38-4C2C-9071-CFC797F8E010}" type="slidenum">
              <a:rPr lang="en-US" altLang="en-US" sz="1200">
                <a:latin typeface="Times New Roman" panose="02020603050405020304" pitchFamily="18" charset="0"/>
              </a:rPr>
              <a:pPr/>
              <a:t>39</a:t>
            </a:fld>
            <a:endParaRPr lang="en-US" altLang="en-US" sz="1200">
              <a:latin typeface="Times New Roman" panose="02020603050405020304" pitchFamily="18" charset="0"/>
            </a:endParaRPr>
          </a:p>
        </p:txBody>
      </p:sp>
      <p:sp>
        <p:nvSpPr>
          <p:cNvPr id="83971" name="Rectangle 2"/>
          <p:cNvSpPr>
            <a:spLocks noGrp="1" noRot="1" noChangeAspect="1" noChangeArrowheads="1" noTextEdit="1"/>
          </p:cNvSpPr>
          <p:nvPr>
            <p:ph type="sldImg"/>
          </p:nvPr>
        </p:nvSpPr>
        <p:spPr>
          <a:ln/>
        </p:spPr>
      </p:sp>
      <p:sp>
        <p:nvSpPr>
          <p:cNvPr id="839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p:cNvSpPr>
            <a:spLocks noGrp="1" noRot="1" noChangeAspect="1" noTextEdit="1"/>
          </p:cNvSpPr>
          <p:nvPr>
            <p:ph type="sldImg"/>
          </p:nvPr>
        </p:nvSpPr>
        <p:spPr>
          <a:ln/>
        </p:spPr>
      </p:sp>
      <p:sp>
        <p:nvSpPr>
          <p:cNvPr id="8499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8499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eaLnBrk="0" hangingPunct="0">
              <a:defRPr sz="2400">
                <a:solidFill>
                  <a:schemeClr val="tx1"/>
                </a:solidFill>
                <a:latin typeface="Tahoma" panose="020B0604030504040204" pitchFamily="34" charset="0"/>
              </a:defRPr>
            </a:lvl1pPr>
            <a:lvl2pPr marL="742950" indent="-285750" defTabSz="930275" eaLnBrk="0" hangingPunct="0">
              <a:defRPr sz="2400">
                <a:solidFill>
                  <a:schemeClr val="tx1"/>
                </a:solidFill>
                <a:latin typeface="Tahoma" panose="020B0604030504040204" pitchFamily="34" charset="0"/>
              </a:defRPr>
            </a:lvl2pPr>
            <a:lvl3pPr marL="1143000" indent="-228600" defTabSz="930275" eaLnBrk="0" hangingPunct="0">
              <a:defRPr sz="2400">
                <a:solidFill>
                  <a:schemeClr val="tx1"/>
                </a:solidFill>
                <a:latin typeface="Tahoma" panose="020B0604030504040204" pitchFamily="34" charset="0"/>
              </a:defRPr>
            </a:lvl3pPr>
            <a:lvl4pPr marL="1600200" indent="-228600" defTabSz="930275" eaLnBrk="0" hangingPunct="0">
              <a:defRPr sz="2400">
                <a:solidFill>
                  <a:schemeClr val="tx1"/>
                </a:solidFill>
                <a:latin typeface="Tahoma" panose="020B0604030504040204" pitchFamily="34" charset="0"/>
              </a:defRPr>
            </a:lvl4pPr>
            <a:lvl5pPr marL="2057400" indent="-228600" defTabSz="930275" eaLnBrk="0" hangingPunct="0">
              <a:defRPr sz="2400">
                <a:solidFill>
                  <a:schemeClr val="tx1"/>
                </a:solidFill>
                <a:latin typeface="Tahoma" panose="020B0604030504040204" pitchFamily="34" charset="0"/>
              </a:defRPr>
            </a:lvl5pPr>
            <a:lvl6pPr marL="2514600" indent="-228600" defTabSz="930275" eaLnBrk="0" fontAlgn="base" hangingPunct="0">
              <a:spcBef>
                <a:spcPct val="0"/>
              </a:spcBef>
              <a:spcAft>
                <a:spcPct val="0"/>
              </a:spcAft>
              <a:defRPr sz="2400">
                <a:solidFill>
                  <a:schemeClr val="tx1"/>
                </a:solidFill>
                <a:latin typeface="Tahoma" panose="020B0604030504040204" pitchFamily="34" charset="0"/>
              </a:defRPr>
            </a:lvl6pPr>
            <a:lvl7pPr marL="2971800" indent="-228600" defTabSz="930275" eaLnBrk="0" fontAlgn="base" hangingPunct="0">
              <a:spcBef>
                <a:spcPct val="0"/>
              </a:spcBef>
              <a:spcAft>
                <a:spcPct val="0"/>
              </a:spcAft>
              <a:defRPr sz="2400">
                <a:solidFill>
                  <a:schemeClr val="tx1"/>
                </a:solidFill>
                <a:latin typeface="Tahoma" panose="020B0604030504040204" pitchFamily="34" charset="0"/>
              </a:defRPr>
            </a:lvl7pPr>
            <a:lvl8pPr marL="3429000" indent="-228600" defTabSz="930275" eaLnBrk="0" fontAlgn="base" hangingPunct="0">
              <a:spcBef>
                <a:spcPct val="0"/>
              </a:spcBef>
              <a:spcAft>
                <a:spcPct val="0"/>
              </a:spcAft>
              <a:defRPr sz="2400">
                <a:solidFill>
                  <a:schemeClr val="tx1"/>
                </a:solidFill>
                <a:latin typeface="Tahoma" panose="020B0604030504040204" pitchFamily="34" charset="0"/>
              </a:defRPr>
            </a:lvl8pPr>
            <a:lvl9pPr marL="3886200" indent="-228600" defTabSz="930275" eaLnBrk="0" fontAlgn="base" hangingPunct="0">
              <a:spcBef>
                <a:spcPct val="0"/>
              </a:spcBef>
              <a:spcAft>
                <a:spcPct val="0"/>
              </a:spcAft>
              <a:defRPr sz="2400">
                <a:solidFill>
                  <a:schemeClr val="tx1"/>
                </a:solidFill>
                <a:latin typeface="Tahoma" panose="020B0604030504040204" pitchFamily="34" charset="0"/>
              </a:defRPr>
            </a:lvl9pPr>
          </a:lstStyle>
          <a:p>
            <a:fld id="{7C2BA526-67F1-4376-BE2F-DC890CC84E7B}" type="slidenum">
              <a:rPr lang="en-US" altLang="en-US" sz="1200">
                <a:latin typeface="Times New Roman" panose="02020603050405020304" pitchFamily="18" charset="0"/>
              </a:rPr>
              <a:pPr/>
              <a:t>50</a:t>
            </a:fld>
            <a:endParaRPr lang="en-US" altLang="en-US" sz="1200">
              <a:latin typeface="Times New Roman" panose="02020603050405020304" pitchFamily="18"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eaLnBrk="0" hangingPunct="0">
              <a:defRPr sz="2400">
                <a:solidFill>
                  <a:schemeClr val="tx1"/>
                </a:solidFill>
                <a:latin typeface="Tahoma" panose="020B0604030504040204" pitchFamily="34" charset="0"/>
              </a:defRPr>
            </a:lvl1pPr>
            <a:lvl2pPr marL="742950" indent="-285750" defTabSz="930275" eaLnBrk="0" hangingPunct="0">
              <a:defRPr sz="2400">
                <a:solidFill>
                  <a:schemeClr val="tx1"/>
                </a:solidFill>
                <a:latin typeface="Tahoma" panose="020B0604030504040204" pitchFamily="34" charset="0"/>
              </a:defRPr>
            </a:lvl2pPr>
            <a:lvl3pPr marL="1143000" indent="-228600" defTabSz="930275" eaLnBrk="0" hangingPunct="0">
              <a:defRPr sz="2400">
                <a:solidFill>
                  <a:schemeClr val="tx1"/>
                </a:solidFill>
                <a:latin typeface="Tahoma" panose="020B0604030504040204" pitchFamily="34" charset="0"/>
              </a:defRPr>
            </a:lvl3pPr>
            <a:lvl4pPr marL="1600200" indent="-228600" defTabSz="930275" eaLnBrk="0" hangingPunct="0">
              <a:defRPr sz="2400">
                <a:solidFill>
                  <a:schemeClr val="tx1"/>
                </a:solidFill>
                <a:latin typeface="Tahoma" panose="020B0604030504040204" pitchFamily="34" charset="0"/>
              </a:defRPr>
            </a:lvl4pPr>
            <a:lvl5pPr marL="2057400" indent="-228600" defTabSz="930275" eaLnBrk="0" hangingPunct="0">
              <a:defRPr sz="2400">
                <a:solidFill>
                  <a:schemeClr val="tx1"/>
                </a:solidFill>
                <a:latin typeface="Tahoma" panose="020B0604030504040204" pitchFamily="34" charset="0"/>
              </a:defRPr>
            </a:lvl5pPr>
            <a:lvl6pPr marL="2514600" indent="-228600" defTabSz="930275" eaLnBrk="0" fontAlgn="base" hangingPunct="0">
              <a:spcBef>
                <a:spcPct val="0"/>
              </a:spcBef>
              <a:spcAft>
                <a:spcPct val="0"/>
              </a:spcAft>
              <a:defRPr sz="2400">
                <a:solidFill>
                  <a:schemeClr val="tx1"/>
                </a:solidFill>
                <a:latin typeface="Tahoma" panose="020B0604030504040204" pitchFamily="34" charset="0"/>
              </a:defRPr>
            </a:lvl6pPr>
            <a:lvl7pPr marL="2971800" indent="-228600" defTabSz="930275" eaLnBrk="0" fontAlgn="base" hangingPunct="0">
              <a:spcBef>
                <a:spcPct val="0"/>
              </a:spcBef>
              <a:spcAft>
                <a:spcPct val="0"/>
              </a:spcAft>
              <a:defRPr sz="2400">
                <a:solidFill>
                  <a:schemeClr val="tx1"/>
                </a:solidFill>
                <a:latin typeface="Tahoma" panose="020B0604030504040204" pitchFamily="34" charset="0"/>
              </a:defRPr>
            </a:lvl7pPr>
            <a:lvl8pPr marL="3429000" indent="-228600" defTabSz="930275" eaLnBrk="0" fontAlgn="base" hangingPunct="0">
              <a:spcBef>
                <a:spcPct val="0"/>
              </a:spcBef>
              <a:spcAft>
                <a:spcPct val="0"/>
              </a:spcAft>
              <a:defRPr sz="2400">
                <a:solidFill>
                  <a:schemeClr val="tx1"/>
                </a:solidFill>
                <a:latin typeface="Tahoma" panose="020B0604030504040204" pitchFamily="34" charset="0"/>
              </a:defRPr>
            </a:lvl8pPr>
            <a:lvl9pPr marL="3886200" indent="-228600" defTabSz="930275" eaLnBrk="0" fontAlgn="base" hangingPunct="0">
              <a:spcBef>
                <a:spcPct val="0"/>
              </a:spcBef>
              <a:spcAft>
                <a:spcPct val="0"/>
              </a:spcAft>
              <a:defRPr sz="2400">
                <a:solidFill>
                  <a:schemeClr val="tx1"/>
                </a:solidFill>
                <a:latin typeface="Tahoma" panose="020B0604030504040204" pitchFamily="34" charset="0"/>
              </a:defRPr>
            </a:lvl9pPr>
          </a:lstStyle>
          <a:p>
            <a:fld id="{C4708E45-4AD9-4C29-9F23-D76FEC7815A7}" type="slidenum">
              <a:rPr lang="en-US" altLang="en-US" sz="1200">
                <a:latin typeface="Times New Roman" panose="02020603050405020304" pitchFamily="18" charset="0"/>
              </a:rPr>
              <a:pPr/>
              <a:t>53</a:t>
            </a:fld>
            <a:endParaRPr lang="en-US" altLang="en-US" sz="1200">
              <a:latin typeface="Times New Roman" panose="02020603050405020304" pitchFamily="18" charset="0"/>
            </a:endParaRPr>
          </a:p>
        </p:txBody>
      </p:sp>
      <p:sp>
        <p:nvSpPr>
          <p:cNvPr id="86019" name="Rectangle 2"/>
          <p:cNvSpPr>
            <a:spLocks noGrp="1" noRot="1" noChangeAspect="1" noChangeArrowheads="1" noTextEdit="1"/>
          </p:cNvSpPr>
          <p:nvPr>
            <p:ph type="sldImg"/>
          </p:nvPr>
        </p:nvSpPr>
        <p:spPr>
          <a:ln/>
        </p:spPr>
      </p:sp>
      <p:sp>
        <p:nvSpPr>
          <p:cNvPr id="860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Image Placeholder 1"/>
          <p:cNvSpPr>
            <a:spLocks noGrp="1" noRot="1" noChangeAspect="1" noTextEdit="1"/>
          </p:cNvSpPr>
          <p:nvPr>
            <p:ph type="sldImg"/>
          </p:nvPr>
        </p:nvSpPr>
        <p:spPr>
          <a:ln/>
        </p:spPr>
      </p:sp>
      <p:sp>
        <p:nvSpPr>
          <p:cNvPr id="870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8704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eaLnBrk="0" hangingPunct="0">
              <a:defRPr sz="2400">
                <a:solidFill>
                  <a:schemeClr val="tx1"/>
                </a:solidFill>
                <a:latin typeface="Tahoma" panose="020B0604030504040204" pitchFamily="34" charset="0"/>
              </a:defRPr>
            </a:lvl1pPr>
            <a:lvl2pPr marL="742950" indent="-285750" defTabSz="930275" eaLnBrk="0" hangingPunct="0">
              <a:defRPr sz="2400">
                <a:solidFill>
                  <a:schemeClr val="tx1"/>
                </a:solidFill>
                <a:latin typeface="Tahoma" panose="020B0604030504040204" pitchFamily="34" charset="0"/>
              </a:defRPr>
            </a:lvl2pPr>
            <a:lvl3pPr marL="1143000" indent="-228600" defTabSz="930275" eaLnBrk="0" hangingPunct="0">
              <a:defRPr sz="2400">
                <a:solidFill>
                  <a:schemeClr val="tx1"/>
                </a:solidFill>
                <a:latin typeface="Tahoma" panose="020B0604030504040204" pitchFamily="34" charset="0"/>
              </a:defRPr>
            </a:lvl3pPr>
            <a:lvl4pPr marL="1600200" indent="-228600" defTabSz="930275" eaLnBrk="0" hangingPunct="0">
              <a:defRPr sz="2400">
                <a:solidFill>
                  <a:schemeClr val="tx1"/>
                </a:solidFill>
                <a:latin typeface="Tahoma" panose="020B0604030504040204" pitchFamily="34" charset="0"/>
              </a:defRPr>
            </a:lvl4pPr>
            <a:lvl5pPr marL="2057400" indent="-228600" defTabSz="930275" eaLnBrk="0" hangingPunct="0">
              <a:defRPr sz="2400">
                <a:solidFill>
                  <a:schemeClr val="tx1"/>
                </a:solidFill>
                <a:latin typeface="Tahoma" panose="020B0604030504040204" pitchFamily="34" charset="0"/>
              </a:defRPr>
            </a:lvl5pPr>
            <a:lvl6pPr marL="2514600" indent="-228600" defTabSz="930275" eaLnBrk="0" fontAlgn="base" hangingPunct="0">
              <a:spcBef>
                <a:spcPct val="0"/>
              </a:spcBef>
              <a:spcAft>
                <a:spcPct val="0"/>
              </a:spcAft>
              <a:defRPr sz="2400">
                <a:solidFill>
                  <a:schemeClr val="tx1"/>
                </a:solidFill>
                <a:latin typeface="Tahoma" panose="020B0604030504040204" pitchFamily="34" charset="0"/>
              </a:defRPr>
            </a:lvl6pPr>
            <a:lvl7pPr marL="2971800" indent="-228600" defTabSz="930275" eaLnBrk="0" fontAlgn="base" hangingPunct="0">
              <a:spcBef>
                <a:spcPct val="0"/>
              </a:spcBef>
              <a:spcAft>
                <a:spcPct val="0"/>
              </a:spcAft>
              <a:defRPr sz="2400">
                <a:solidFill>
                  <a:schemeClr val="tx1"/>
                </a:solidFill>
                <a:latin typeface="Tahoma" panose="020B0604030504040204" pitchFamily="34" charset="0"/>
              </a:defRPr>
            </a:lvl7pPr>
            <a:lvl8pPr marL="3429000" indent="-228600" defTabSz="930275" eaLnBrk="0" fontAlgn="base" hangingPunct="0">
              <a:spcBef>
                <a:spcPct val="0"/>
              </a:spcBef>
              <a:spcAft>
                <a:spcPct val="0"/>
              </a:spcAft>
              <a:defRPr sz="2400">
                <a:solidFill>
                  <a:schemeClr val="tx1"/>
                </a:solidFill>
                <a:latin typeface="Tahoma" panose="020B0604030504040204" pitchFamily="34" charset="0"/>
              </a:defRPr>
            </a:lvl8pPr>
            <a:lvl9pPr marL="3886200" indent="-228600" defTabSz="930275" eaLnBrk="0" fontAlgn="base" hangingPunct="0">
              <a:spcBef>
                <a:spcPct val="0"/>
              </a:spcBef>
              <a:spcAft>
                <a:spcPct val="0"/>
              </a:spcAft>
              <a:defRPr sz="2400">
                <a:solidFill>
                  <a:schemeClr val="tx1"/>
                </a:solidFill>
                <a:latin typeface="Tahoma" panose="020B0604030504040204" pitchFamily="34" charset="0"/>
              </a:defRPr>
            </a:lvl9pPr>
          </a:lstStyle>
          <a:p>
            <a:fld id="{9A225A60-5A0E-4FD2-9A1F-6DC8558FEC3D}" type="slidenum">
              <a:rPr lang="en-US" altLang="en-US" sz="1200">
                <a:latin typeface="Times New Roman" panose="02020603050405020304" pitchFamily="18" charset="0"/>
              </a:rPr>
              <a:pPr/>
              <a:t>55</a:t>
            </a:fld>
            <a:endParaRPr lang="en-US" altLang="en-US" sz="1200">
              <a:latin typeface="Times New Roman" panose="02020603050405020304" pitchFamily="18"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Slide Image Placeholder 1"/>
          <p:cNvSpPr>
            <a:spLocks noGrp="1" noRot="1" noChangeAspect="1" noTextEdit="1"/>
          </p:cNvSpPr>
          <p:nvPr>
            <p:ph type="sldImg"/>
          </p:nvPr>
        </p:nvSpPr>
        <p:spPr>
          <a:ln/>
        </p:spPr>
      </p:sp>
      <p:sp>
        <p:nvSpPr>
          <p:cNvPr id="880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8806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eaLnBrk="0" hangingPunct="0">
              <a:defRPr sz="2400">
                <a:solidFill>
                  <a:schemeClr val="tx1"/>
                </a:solidFill>
                <a:latin typeface="Tahoma" panose="020B0604030504040204" pitchFamily="34" charset="0"/>
              </a:defRPr>
            </a:lvl1pPr>
            <a:lvl2pPr marL="742950" indent="-285750" defTabSz="930275" eaLnBrk="0" hangingPunct="0">
              <a:defRPr sz="2400">
                <a:solidFill>
                  <a:schemeClr val="tx1"/>
                </a:solidFill>
                <a:latin typeface="Tahoma" panose="020B0604030504040204" pitchFamily="34" charset="0"/>
              </a:defRPr>
            </a:lvl2pPr>
            <a:lvl3pPr marL="1143000" indent="-228600" defTabSz="930275" eaLnBrk="0" hangingPunct="0">
              <a:defRPr sz="2400">
                <a:solidFill>
                  <a:schemeClr val="tx1"/>
                </a:solidFill>
                <a:latin typeface="Tahoma" panose="020B0604030504040204" pitchFamily="34" charset="0"/>
              </a:defRPr>
            </a:lvl3pPr>
            <a:lvl4pPr marL="1600200" indent="-228600" defTabSz="930275" eaLnBrk="0" hangingPunct="0">
              <a:defRPr sz="2400">
                <a:solidFill>
                  <a:schemeClr val="tx1"/>
                </a:solidFill>
                <a:latin typeface="Tahoma" panose="020B0604030504040204" pitchFamily="34" charset="0"/>
              </a:defRPr>
            </a:lvl4pPr>
            <a:lvl5pPr marL="2057400" indent="-228600" defTabSz="930275" eaLnBrk="0" hangingPunct="0">
              <a:defRPr sz="2400">
                <a:solidFill>
                  <a:schemeClr val="tx1"/>
                </a:solidFill>
                <a:latin typeface="Tahoma" panose="020B0604030504040204" pitchFamily="34" charset="0"/>
              </a:defRPr>
            </a:lvl5pPr>
            <a:lvl6pPr marL="2514600" indent="-228600" defTabSz="930275" eaLnBrk="0" fontAlgn="base" hangingPunct="0">
              <a:spcBef>
                <a:spcPct val="0"/>
              </a:spcBef>
              <a:spcAft>
                <a:spcPct val="0"/>
              </a:spcAft>
              <a:defRPr sz="2400">
                <a:solidFill>
                  <a:schemeClr val="tx1"/>
                </a:solidFill>
                <a:latin typeface="Tahoma" panose="020B0604030504040204" pitchFamily="34" charset="0"/>
              </a:defRPr>
            </a:lvl6pPr>
            <a:lvl7pPr marL="2971800" indent="-228600" defTabSz="930275" eaLnBrk="0" fontAlgn="base" hangingPunct="0">
              <a:spcBef>
                <a:spcPct val="0"/>
              </a:spcBef>
              <a:spcAft>
                <a:spcPct val="0"/>
              </a:spcAft>
              <a:defRPr sz="2400">
                <a:solidFill>
                  <a:schemeClr val="tx1"/>
                </a:solidFill>
                <a:latin typeface="Tahoma" panose="020B0604030504040204" pitchFamily="34" charset="0"/>
              </a:defRPr>
            </a:lvl7pPr>
            <a:lvl8pPr marL="3429000" indent="-228600" defTabSz="930275" eaLnBrk="0" fontAlgn="base" hangingPunct="0">
              <a:spcBef>
                <a:spcPct val="0"/>
              </a:spcBef>
              <a:spcAft>
                <a:spcPct val="0"/>
              </a:spcAft>
              <a:defRPr sz="2400">
                <a:solidFill>
                  <a:schemeClr val="tx1"/>
                </a:solidFill>
                <a:latin typeface="Tahoma" panose="020B0604030504040204" pitchFamily="34" charset="0"/>
              </a:defRPr>
            </a:lvl8pPr>
            <a:lvl9pPr marL="3886200" indent="-228600" defTabSz="930275" eaLnBrk="0" fontAlgn="base" hangingPunct="0">
              <a:spcBef>
                <a:spcPct val="0"/>
              </a:spcBef>
              <a:spcAft>
                <a:spcPct val="0"/>
              </a:spcAft>
              <a:defRPr sz="2400">
                <a:solidFill>
                  <a:schemeClr val="tx1"/>
                </a:solidFill>
                <a:latin typeface="Tahoma" panose="020B0604030504040204" pitchFamily="34" charset="0"/>
              </a:defRPr>
            </a:lvl9pPr>
          </a:lstStyle>
          <a:p>
            <a:fld id="{BA742180-C64A-4C1F-B485-204CD2C7335F}" type="slidenum">
              <a:rPr lang="en-US" altLang="en-US" sz="1200">
                <a:latin typeface="Times New Roman" panose="02020603050405020304" pitchFamily="18" charset="0"/>
              </a:rPr>
              <a:pPr/>
              <a:t>56</a:t>
            </a:fld>
            <a:endParaRPr lang="en-US" altLang="en-US" sz="1200">
              <a:latin typeface="Times New Roman" panose="02020603050405020304" pitchFamily="18"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eaLnBrk="0" hangingPunct="0">
              <a:defRPr sz="2400">
                <a:solidFill>
                  <a:schemeClr val="tx1"/>
                </a:solidFill>
                <a:latin typeface="Tahoma" panose="020B0604030504040204" pitchFamily="34" charset="0"/>
              </a:defRPr>
            </a:lvl1pPr>
            <a:lvl2pPr marL="742950" indent="-285750" defTabSz="930275" eaLnBrk="0" hangingPunct="0">
              <a:defRPr sz="2400">
                <a:solidFill>
                  <a:schemeClr val="tx1"/>
                </a:solidFill>
                <a:latin typeface="Tahoma" panose="020B0604030504040204" pitchFamily="34" charset="0"/>
              </a:defRPr>
            </a:lvl2pPr>
            <a:lvl3pPr marL="1143000" indent="-228600" defTabSz="930275" eaLnBrk="0" hangingPunct="0">
              <a:defRPr sz="2400">
                <a:solidFill>
                  <a:schemeClr val="tx1"/>
                </a:solidFill>
                <a:latin typeface="Tahoma" panose="020B0604030504040204" pitchFamily="34" charset="0"/>
              </a:defRPr>
            </a:lvl3pPr>
            <a:lvl4pPr marL="1600200" indent="-228600" defTabSz="930275" eaLnBrk="0" hangingPunct="0">
              <a:defRPr sz="2400">
                <a:solidFill>
                  <a:schemeClr val="tx1"/>
                </a:solidFill>
                <a:latin typeface="Tahoma" panose="020B0604030504040204" pitchFamily="34" charset="0"/>
              </a:defRPr>
            </a:lvl4pPr>
            <a:lvl5pPr marL="2057400" indent="-228600" defTabSz="930275" eaLnBrk="0" hangingPunct="0">
              <a:defRPr sz="2400">
                <a:solidFill>
                  <a:schemeClr val="tx1"/>
                </a:solidFill>
                <a:latin typeface="Tahoma" panose="020B0604030504040204" pitchFamily="34" charset="0"/>
              </a:defRPr>
            </a:lvl5pPr>
            <a:lvl6pPr marL="2514600" indent="-228600" defTabSz="930275" eaLnBrk="0" fontAlgn="base" hangingPunct="0">
              <a:spcBef>
                <a:spcPct val="0"/>
              </a:spcBef>
              <a:spcAft>
                <a:spcPct val="0"/>
              </a:spcAft>
              <a:defRPr sz="2400">
                <a:solidFill>
                  <a:schemeClr val="tx1"/>
                </a:solidFill>
                <a:latin typeface="Tahoma" panose="020B0604030504040204" pitchFamily="34" charset="0"/>
              </a:defRPr>
            </a:lvl6pPr>
            <a:lvl7pPr marL="2971800" indent="-228600" defTabSz="930275" eaLnBrk="0" fontAlgn="base" hangingPunct="0">
              <a:spcBef>
                <a:spcPct val="0"/>
              </a:spcBef>
              <a:spcAft>
                <a:spcPct val="0"/>
              </a:spcAft>
              <a:defRPr sz="2400">
                <a:solidFill>
                  <a:schemeClr val="tx1"/>
                </a:solidFill>
                <a:latin typeface="Tahoma" panose="020B0604030504040204" pitchFamily="34" charset="0"/>
              </a:defRPr>
            </a:lvl7pPr>
            <a:lvl8pPr marL="3429000" indent="-228600" defTabSz="930275" eaLnBrk="0" fontAlgn="base" hangingPunct="0">
              <a:spcBef>
                <a:spcPct val="0"/>
              </a:spcBef>
              <a:spcAft>
                <a:spcPct val="0"/>
              </a:spcAft>
              <a:defRPr sz="2400">
                <a:solidFill>
                  <a:schemeClr val="tx1"/>
                </a:solidFill>
                <a:latin typeface="Tahoma" panose="020B0604030504040204" pitchFamily="34" charset="0"/>
              </a:defRPr>
            </a:lvl8pPr>
            <a:lvl9pPr marL="3886200" indent="-228600" defTabSz="930275" eaLnBrk="0" fontAlgn="base" hangingPunct="0">
              <a:spcBef>
                <a:spcPct val="0"/>
              </a:spcBef>
              <a:spcAft>
                <a:spcPct val="0"/>
              </a:spcAft>
              <a:defRPr sz="2400">
                <a:solidFill>
                  <a:schemeClr val="tx1"/>
                </a:solidFill>
                <a:latin typeface="Tahoma" panose="020B0604030504040204" pitchFamily="34" charset="0"/>
              </a:defRPr>
            </a:lvl9pPr>
          </a:lstStyle>
          <a:p>
            <a:fld id="{A81B660E-F08E-49C0-9B33-6D55A0651E0F}" type="slidenum">
              <a:rPr lang="en-US" altLang="en-US" sz="1200">
                <a:latin typeface="Times New Roman" panose="02020603050405020304" pitchFamily="18" charset="0"/>
              </a:rPr>
              <a:pPr/>
              <a:t>60</a:t>
            </a:fld>
            <a:endParaRPr lang="en-US" altLang="en-US" sz="1200">
              <a:latin typeface="Times New Roman" panose="02020603050405020304" pitchFamily="18" charset="0"/>
            </a:endParaRPr>
          </a:p>
        </p:txBody>
      </p:sp>
      <p:sp>
        <p:nvSpPr>
          <p:cNvPr id="89091" name="Rectangle 2"/>
          <p:cNvSpPr>
            <a:spLocks noGrp="1" noRot="1" noChangeAspect="1" noChangeArrowheads="1" noTextEdit="1"/>
          </p:cNvSpPr>
          <p:nvPr>
            <p:ph type="sldImg"/>
          </p:nvPr>
        </p:nvSpPr>
        <p:spPr>
          <a:ln/>
        </p:spPr>
      </p:sp>
      <p:sp>
        <p:nvSpPr>
          <p:cNvPr id="890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a:bodyPr>
          <a:lstStyle/>
          <a:p>
            <a:pPr>
              <a:defRPr/>
            </a:pPr>
            <a:r>
              <a:rPr lang="en-US" sz="800" dirty="0">
                <a:solidFill>
                  <a:schemeClr val="tx2">
                    <a:satMod val="130000"/>
                  </a:schemeClr>
                </a:solidFill>
                <a:effectLst>
                  <a:outerShdw blurRad="50000" dist="30000" dir="5400000" algn="tl" rotWithShape="0">
                    <a:srgbClr val="000000">
                      <a:alpha val="30000"/>
                    </a:srgbClr>
                  </a:outerShdw>
                </a:effectLst>
              </a:rPr>
              <a:t>	</a:t>
            </a:r>
          </a:p>
          <a:p>
            <a:pPr>
              <a:defRPr/>
            </a:pPr>
            <a:endParaRPr lang="en-US" dirty="0"/>
          </a:p>
        </p:txBody>
      </p:sp>
      <p:sp>
        <p:nvSpPr>
          <p:cNvPr id="9011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eaLnBrk="0" hangingPunct="0">
              <a:defRPr sz="2400">
                <a:solidFill>
                  <a:schemeClr val="tx1"/>
                </a:solidFill>
                <a:latin typeface="Tahoma" panose="020B0604030504040204" pitchFamily="34" charset="0"/>
              </a:defRPr>
            </a:lvl1pPr>
            <a:lvl2pPr marL="742950" indent="-285750" defTabSz="930275" eaLnBrk="0" hangingPunct="0">
              <a:defRPr sz="2400">
                <a:solidFill>
                  <a:schemeClr val="tx1"/>
                </a:solidFill>
                <a:latin typeface="Tahoma" panose="020B0604030504040204" pitchFamily="34" charset="0"/>
              </a:defRPr>
            </a:lvl2pPr>
            <a:lvl3pPr marL="1143000" indent="-228600" defTabSz="930275" eaLnBrk="0" hangingPunct="0">
              <a:defRPr sz="2400">
                <a:solidFill>
                  <a:schemeClr val="tx1"/>
                </a:solidFill>
                <a:latin typeface="Tahoma" panose="020B0604030504040204" pitchFamily="34" charset="0"/>
              </a:defRPr>
            </a:lvl3pPr>
            <a:lvl4pPr marL="1600200" indent="-228600" defTabSz="930275" eaLnBrk="0" hangingPunct="0">
              <a:defRPr sz="2400">
                <a:solidFill>
                  <a:schemeClr val="tx1"/>
                </a:solidFill>
                <a:latin typeface="Tahoma" panose="020B0604030504040204" pitchFamily="34" charset="0"/>
              </a:defRPr>
            </a:lvl4pPr>
            <a:lvl5pPr marL="2057400" indent="-228600" defTabSz="930275" eaLnBrk="0" hangingPunct="0">
              <a:defRPr sz="2400">
                <a:solidFill>
                  <a:schemeClr val="tx1"/>
                </a:solidFill>
                <a:latin typeface="Tahoma" panose="020B0604030504040204" pitchFamily="34" charset="0"/>
              </a:defRPr>
            </a:lvl5pPr>
            <a:lvl6pPr marL="2514600" indent="-228600" defTabSz="930275" eaLnBrk="0" fontAlgn="base" hangingPunct="0">
              <a:spcBef>
                <a:spcPct val="0"/>
              </a:spcBef>
              <a:spcAft>
                <a:spcPct val="0"/>
              </a:spcAft>
              <a:defRPr sz="2400">
                <a:solidFill>
                  <a:schemeClr val="tx1"/>
                </a:solidFill>
                <a:latin typeface="Tahoma" panose="020B0604030504040204" pitchFamily="34" charset="0"/>
              </a:defRPr>
            </a:lvl6pPr>
            <a:lvl7pPr marL="2971800" indent="-228600" defTabSz="930275" eaLnBrk="0" fontAlgn="base" hangingPunct="0">
              <a:spcBef>
                <a:spcPct val="0"/>
              </a:spcBef>
              <a:spcAft>
                <a:spcPct val="0"/>
              </a:spcAft>
              <a:defRPr sz="2400">
                <a:solidFill>
                  <a:schemeClr val="tx1"/>
                </a:solidFill>
                <a:latin typeface="Tahoma" panose="020B0604030504040204" pitchFamily="34" charset="0"/>
              </a:defRPr>
            </a:lvl7pPr>
            <a:lvl8pPr marL="3429000" indent="-228600" defTabSz="930275" eaLnBrk="0" fontAlgn="base" hangingPunct="0">
              <a:spcBef>
                <a:spcPct val="0"/>
              </a:spcBef>
              <a:spcAft>
                <a:spcPct val="0"/>
              </a:spcAft>
              <a:defRPr sz="2400">
                <a:solidFill>
                  <a:schemeClr val="tx1"/>
                </a:solidFill>
                <a:latin typeface="Tahoma" panose="020B0604030504040204" pitchFamily="34" charset="0"/>
              </a:defRPr>
            </a:lvl8pPr>
            <a:lvl9pPr marL="3886200" indent="-228600" defTabSz="930275" eaLnBrk="0" fontAlgn="base" hangingPunct="0">
              <a:spcBef>
                <a:spcPct val="0"/>
              </a:spcBef>
              <a:spcAft>
                <a:spcPct val="0"/>
              </a:spcAft>
              <a:defRPr sz="2400">
                <a:solidFill>
                  <a:schemeClr val="tx1"/>
                </a:solidFill>
                <a:latin typeface="Tahoma" panose="020B0604030504040204" pitchFamily="34" charset="0"/>
              </a:defRPr>
            </a:lvl9pPr>
          </a:lstStyle>
          <a:p>
            <a:fld id="{7B0D93C1-DB1E-4A4D-81CB-076397BC4CE6}" type="slidenum">
              <a:rPr lang="en-US" altLang="en-US" sz="1200">
                <a:latin typeface="Times New Roman" panose="02020603050405020304" pitchFamily="18" charset="0"/>
              </a:rPr>
              <a:pPr/>
              <a:t>62</a:t>
            </a:fld>
            <a:endParaRPr lang="en-US" altLang="en-US" sz="1200">
              <a:latin typeface="Times New Roman" panose="02020603050405020304" pitchFamily="18"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eaLnBrk="0" hangingPunct="0">
              <a:defRPr sz="2400">
                <a:solidFill>
                  <a:schemeClr val="tx1"/>
                </a:solidFill>
                <a:latin typeface="Tahoma" panose="020B0604030504040204" pitchFamily="34" charset="0"/>
              </a:defRPr>
            </a:lvl1pPr>
            <a:lvl2pPr marL="742950" indent="-285750" defTabSz="930275" eaLnBrk="0" hangingPunct="0">
              <a:defRPr sz="2400">
                <a:solidFill>
                  <a:schemeClr val="tx1"/>
                </a:solidFill>
                <a:latin typeface="Tahoma" panose="020B0604030504040204" pitchFamily="34" charset="0"/>
              </a:defRPr>
            </a:lvl2pPr>
            <a:lvl3pPr marL="1143000" indent="-228600" defTabSz="930275" eaLnBrk="0" hangingPunct="0">
              <a:defRPr sz="2400">
                <a:solidFill>
                  <a:schemeClr val="tx1"/>
                </a:solidFill>
                <a:latin typeface="Tahoma" panose="020B0604030504040204" pitchFamily="34" charset="0"/>
              </a:defRPr>
            </a:lvl3pPr>
            <a:lvl4pPr marL="1600200" indent="-228600" defTabSz="930275" eaLnBrk="0" hangingPunct="0">
              <a:defRPr sz="2400">
                <a:solidFill>
                  <a:schemeClr val="tx1"/>
                </a:solidFill>
                <a:latin typeface="Tahoma" panose="020B0604030504040204" pitchFamily="34" charset="0"/>
              </a:defRPr>
            </a:lvl4pPr>
            <a:lvl5pPr marL="2057400" indent="-228600" defTabSz="930275" eaLnBrk="0" hangingPunct="0">
              <a:defRPr sz="2400">
                <a:solidFill>
                  <a:schemeClr val="tx1"/>
                </a:solidFill>
                <a:latin typeface="Tahoma" panose="020B0604030504040204" pitchFamily="34" charset="0"/>
              </a:defRPr>
            </a:lvl5pPr>
            <a:lvl6pPr marL="2514600" indent="-228600" defTabSz="930275" eaLnBrk="0" fontAlgn="base" hangingPunct="0">
              <a:spcBef>
                <a:spcPct val="0"/>
              </a:spcBef>
              <a:spcAft>
                <a:spcPct val="0"/>
              </a:spcAft>
              <a:defRPr sz="2400">
                <a:solidFill>
                  <a:schemeClr val="tx1"/>
                </a:solidFill>
                <a:latin typeface="Tahoma" panose="020B0604030504040204" pitchFamily="34" charset="0"/>
              </a:defRPr>
            </a:lvl6pPr>
            <a:lvl7pPr marL="2971800" indent="-228600" defTabSz="930275" eaLnBrk="0" fontAlgn="base" hangingPunct="0">
              <a:spcBef>
                <a:spcPct val="0"/>
              </a:spcBef>
              <a:spcAft>
                <a:spcPct val="0"/>
              </a:spcAft>
              <a:defRPr sz="2400">
                <a:solidFill>
                  <a:schemeClr val="tx1"/>
                </a:solidFill>
                <a:latin typeface="Tahoma" panose="020B0604030504040204" pitchFamily="34" charset="0"/>
              </a:defRPr>
            </a:lvl7pPr>
            <a:lvl8pPr marL="3429000" indent="-228600" defTabSz="930275" eaLnBrk="0" fontAlgn="base" hangingPunct="0">
              <a:spcBef>
                <a:spcPct val="0"/>
              </a:spcBef>
              <a:spcAft>
                <a:spcPct val="0"/>
              </a:spcAft>
              <a:defRPr sz="2400">
                <a:solidFill>
                  <a:schemeClr val="tx1"/>
                </a:solidFill>
                <a:latin typeface="Tahoma" panose="020B0604030504040204" pitchFamily="34" charset="0"/>
              </a:defRPr>
            </a:lvl8pPr>
            <a:lvl9pPr marL="3886200" indent="-228600" defTabSz="930275" eaLnBrk="0" fontAlgn="base" hangingPunct="0">
              <a:spcBef>
                <a:spcPct val="0"/>
              </a:spcBef>
              <a:spcAft>
                <a:spcPct val="0"/>
              </a:spcAft>
              <a:defRPr sz="2400">
                <a:solidFill>
                  <a:schemeClr val="tx1"/>
                </a:solidFill>
                <a:latin typeface="Tahoma" panose="020B0604030504040204" pitchFamily="34" charset="0"/>
              </a:defRPr>
            </a:lvl9pPr>
          </a:lstStyle>
          <a:p>
            <a:fld id="{C889CA38-0120-47BB-89D5-F7A0527E996C}" type="slidenum">
              <a:rPr lang="en-US" altLang="en-US" sz="1200">
                <a:latin typeface="Times New Roman" panose="02020603050405020304" pitchFamily="18" charset="0"/>
              </a:rPr>
              <a:pPr/>
              <a:t>64</a:t>
            </a:fld>
            <a:endParaRPr lang="en-US" altLang="en-US" sz="1200">
              <a:latin typeface="Times New Roman" panose="02020603050405020304" pitchFamily="18" charset="0"/>
            </a:endParaRPr>
          </a:p>
        </p:txBody>
      </p:sp>
      <p:sp>
        <p:nvSpPr>
          <p:cNvPr id="91139" name="Rectangle 2"/>
          <p:cNvSpPr>
            <a:spLocks noGrp="1" noRot="1" noChangeAspect="1" noChangeArrowheads="1" noTextEdit="1"/>
          </p:cNvSpPr>
          <p:nvPr>
            <p:ph type="sldImg"/>
          </p:nvPr>
        </p:nvSpPr>
        <p:spPr>
          <a:ln/>
        </p:spPr>
      </p:sp>
      <p:sp>
        <p:nvSpPr>
          <p:cNvPr id="911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Slide Image Placeholder 1"/>
          <p:cNvSpPr>
            <a:spLocks noGrp="1" noRot="1" noChangeAspect="1" noTextEdit="1"/>
          </p:cNvSpPr>
          <p:nvPr>
            <p:ph type="sldImg"/>
          </p:nvPr>
        </p:nvSpPr>
        <p:spPr>
          <a:ln/>
        </p:spPr>
      </p:sp>
      <p:sp>
        <p:nvSpPr>
          <p:cNvPr id="9216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9216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eaLnBrk="0" hangingPunct="0">
              <a:defRPr sz="2400">
                <a:solidFill>
                  <a:schemeClr val="tx1"/>
                </a:solidFill>
                <a:latin typeface="Tahoma" panose="020B0604030504040204" pitchFamily="34" charset="0"/>
              </a:defRPr>
            </a:lvl1pPr>
            <a:lvl2pPr marL="742950" indent="-285750" defTabSz="930275" eaLnBrk="0" hangingPunct="0">
              <a:defRPr sz="2400">
                <a:solidFill>
                  <a:schemeClr val="tx1"/>
                </a:solidFill>
                <a:latin typeface="Tahoma" panose="020B0604030504040204" pitchFamily="34" charset="0"/>
              </a:defRPr>
            </a:lvl2pPr>
            <a:lvl3pPr marL="1143000" indent="-228600" defTabSz="930275" eaLnBrk="0" hangingPunct="0">
              <a:defRPr sz="2400">
                <a:solidFill>
                  <a:schemeClr val="tx1"/>
                </a:solidFill>
                <a:latin typeface="Tahoma" panose="020B0604030504040204" pitchFamily="34" charset="0"/>
              </a:defRPr>
            </a:lvl3pPr>
            <a:lvl4pPr marL="1600200" indent="-228600" defTabSz="930275" eaLnBrk="0" hangingPunct="0">
              <a:defRPr sz="2400">
                <a:solidFill>
                  <a:schemeClr val="tx1"/>
                </a:solidFill>
                <a:latin typeface="Tahoma" panose="020B0604030504040204" pitchFamily="34" charset="0"/>
              </a:defRPr>
            </a:lvl4pPr>
            <a:lvl5pPr marL="2057400" indent="-228600" defTabSz="930275" eaLnBrk="0" hangingPunct="0">
              <a:defRPr sz="2400">
                <a:solidFill>
                  <a:schemeClr val="tx1"/>
                </a:solidFill>
                <a:latin typeface="Tahoma" panose="020B0604030504040204" pitchFamily="34" charset="0"/>
              </a:defRPr>
            </a:lvl5pPr>
            <a:lvl6pPr marL="2514600" indent="-228600" defTabSz="930275" eaLnBrk="0" fontAlgn="base" hangingPunct="0">
              <a:spcBef>
                <a:spcPct val="0"/>
              </a:spcBef>
              <a:spcAft>
                <a:spcPct val="0"/>
              </a:spcAft>
              <a:defRPr sz="2400">
                <a:solidFill>
                  <a:schemeClr val="tx1"/>
                </a:solidFill>
                <a:latin typeface="Tahoma" panose="020B0604030504040204" pitchFamily="34" charset="0"/>
              </a:defRPr>
            </a:lvl6pPr>
            <a:lvl7pPr marL="2971800" indent="-228600" defTabSz="930275" eaLnBrk="0" fontAlgn="base" hangingPunct="0">
              <a:spcBef>
                <a:spcPct val="0"/>
              </a:spcBef>
              <a:spcAft>
                <a:spcPct val="0"/>
              </a:spcAft>
              <a:defRPr sz="2400">
                <a:solidFill>
                  <a:schemeClr val="tx1"/>
                </a:solidFill>
                <a:latin typeface="Tahoma" panose="020B0604030504040204" pitchFamily="34" charset="0"/>
              </a:defRPr>
            </a:lvl7pPr>
            <a:lvl8pPr marL="3429000" indent="-228600" defTabSz="930275" eaLnBrk="0" fontAlgn="base" hangingPunct="0">
              <a:spcBef>
                <a:spcPct val="0"/>
              </a:spcBef>
              <a:spcAft>
                <a:spcPct val="0"/>
              </a:spcAft>
              <a:defRPr sz="2400">
                <a:solidFill>
                  <a:schemeClr val="tx1"/>
                </a:solidFill>
                <a:latin typeface="Tahoma" panose="020B0604030504040204" pitchFamily="34" charset="0"/>
              </a:defRPr>
            </a:lvl8pPr>
            <a:lvl9pPr marL="3886200" indent="-228600" defTabSz="930275" eaLnBrk="0" fontAlgn="base" hangingPunct="0">
              <a:spcBef>
                <a:spcPct val="0"/>
              </a:spcBef>
              <a:spcAft>
                <a:spcPct val="0"/>
              </a:spcAft>
              <a:defRPr sz="2400">
                <a:solidFill>
                  <a:schemeClr val="tx1"/>
                </a:solidFill>
                <a:latin typeface="Tahoma" panose="020B0604030504040204" pitchFamily="34" charset="0"/>
              </a:defRPr>
            </a:lvl9pPr>
          </a:lstStyle>
          <a:p>
            <a:fld id="{0470811F-9010-44CA-A497-FC0BFC157612}" type="slidenum">
              <a:rPr lang="en-US" altLang="en-US" sz="1200">
                <a:latin typeface="Times New Roman" panose="02020603050405020304" pitchFamily="18" charset="0"/>
              </a:rPr>
              <a:pPr/>
              <a:t>65</a:t>
            </a:fld>
            <a:endParaRPr lang="en-US" altLang="en-US" sz="1200">
              <a:latin typeface="Times New Roman" panose="02020603050405020304"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p:cNvSpPr>
            <a:spLocks noGrp="1" noRot="1" noChangeAspect="1" noTextEdit="1"/>
          </p:cNvSpPr>
          <p:nvPr>
            <p:ph type="sldImg"/>
          </p:nvPr>
        </p:nvSpPr>
        <p:spPr>
          <a:ln/>
        </p:spPr>
      </p:sp>
      <p:sp>
        <p:nvSpPr>
          <p:cNvPr id="7475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912813"/>
            <a:endParaRPr lang="en-US" altLang="en-US"/>
          </a:p>
          <a:p>
            <a:pPr defTabSz="912813"/>
            <a:endParaRPr lang="en-US" altLang="en-US"/>
          </a:p>
        </p:txBody>
      </p:sp>
      <p:sp>
        <p:nvSpPr>
          <p:cNvPr id="7475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eaLnBrk="0" hangingPunct="0">
              <a:defRPr sz="2400">
                <a:solidFill>
                  <a:schemeClr val="tx1"/>
                </a:solidFill>
                <a:latin typeface="Tahoma" panose="020B0604030504040204" pitchFamily="34" charset="0"/>
              </a:defRPr>
            </a:lvl1pPr>
            <a:lvl2pPr marL="742950" indent="-285750" defTabSz="930275" eaLnBrk="0" hangingPunct="0">
              <a:defRPr sz="2400">
                <a:solidFill>
                  <a:schemeClr val="tx1"/>
                </a:solidFill>
                <a:latin typeface="Tahoma" panose="020B0604030504040204" pitchFamily="34" charset="0"/>
              </a:defRPr>
            </a:lvl2pPr>
            <a:lvl3pPr marL="1143000" indent="-228600" defTabSz="930275" eaLnBrk="0" hangingPunct="0">
              <a:defRPr sz="2400">
                <a:solidFill>
                  <a:schemeClr val="tx1"/>
                </a:solidFill>
                <a:latin typeface="Tahoma" panose="020B0604030504040204" pitchFamily="34" charset="0"/>
              </a:defRPr>
            </a:lvl3pPr>
            <a:lvl4pPr marL="1600200" indent="-228600" defTabSz="930275" eaLnBrk="0" hangingPunct="0">
              <a:defRPr sz="2400">
                <a:solidFill>
                  <a:schemeClr val="tx1"/>
                </a:solidFill>
                <a:latin typeface="Tahoma" panose="020B0604030504040204" pitchFamily="34" charset="0"/>
              </a:defRPr>
            </a:lvl4pPr>
            <a:lvl5pPr marL="2057400" indent="-228600" defTabSz="930275" eaLnBrk="0" hangingPunct="0">
              <a:defRPr sz="2400">
                <a:solidFill>
                  <a:schemeClr val="tx1"/>
                </a:solidFill>
                <a:latin typeface="Tahoma" panose="020B0604030504040204" pitchFamily="34" charset="0"/>
              </a:defRPr>
            </a:lvl5pPr>
            <a:lvl6pPr marL="2514600" indent="-228600" defTabSz="930275" eaLnBrk="0" fontAlgn="base" hangingPunct="0">
              <a:spcBef>
                <a:spcPct val="0"/>
              </a:spcBef>
              <a:spcAft>
                <a:spcPct val="0"/>
              </a:spcAft>
              <a:defRPr sz="2400">
                <a:solidFill>
                  <a:schemeClr val="tx1"/>
                </a:solidFill>
                <a:latin typeface="Tahoma" panose="020B0604030504040204" pitchFamily="34" charset="0"/>
              </a:defRPr>
            </a:lvl6pPr>
            <a:lvl7pPr marL="2971800" indent="-228600" defTabSz="930275" eaLnBrk="0" fontAlgn="base" hangingPunct="0">
              <a:spcBef>
                <a:spcPct val="0"/>
              </a:spcBef>
              <a:spcAft>
                <a:spcPct val="0"/>
              </a:spcAft>
              <a:defRPr sz="2400">
                <a:solidFill>
                  <a:schemeClr val="tx1"/>
                </a:solidFill>
                <a:latin typeface="Tahoma" panose="020B0604030504040204" pitchFamily="34" charset="0"/>
              </a:defRPr>
            </a:lvl7pPr>
            <a:lvl8pPr marL="3429000" indent="-228600" defTabSz="930275" eaLnBrk="0" fontAlgn="base" hangingPunct="0">
              <a:spcBef>
                <a:spcPct val="0"/>
              </a:spcBef>
              <a:spcAft>
                <a:spcPct val="0"/>
              </a:spcAft>
              <a:defRPr sz="2400">
                <a:solidFill>
                  <a:schemeClr val="tx1"/>
                </a:solidFill>
                <a:latin typeface="Tahoma" panose="020B0604030504040204" pitchFamily="34" charset="0"/>
              </a:defRPr>
            </a:lvl8pPr>
            <a:lvl9pPr marL="3886200" indent="-228600" defTabSz="930275" eaLnBrk="0" fontAlgn="base" hangingPunct="0">
              <a:spcBef>
                <a:spcPct val="0"/>
              </a:spcBef>
              <a:spcAft>
                <a:spcPct val="0"/>
              </a:spcAft>
              <a:defRPr sz="2400">
                <a:solidFill>
                  <a:schemeClr val="tx1"/>
                </a:solidFill>
                <a:latin typeface="Tahoma" panose="020B0604030504040204" pitchFamily="34" charset="0"/>
              </a:defRPr>
            </a:lvl9pPr>
          </a:lstStyle>
          <a:p>
            <a:fld id="{4A5E8634-D1E5-4470-A3D6-6F8EDDFCC15B}" type="slidenum">
              <a:rPr lang="en-US" altLang="en-US" sz="1200">
                <a:latin typeface="Times New Roman" panose="02020603050405020304" pitchFamily="18" charset="0"/>
              </a:rPr>
              <a:pPr/>
              <a:t>16</a:t>
            </a:fld>
            <a:endParaRPr lang="en-US" altLang="en-US" sz="1200">
              <a:latin typeface="Times New Roman" panose="02020603050405020304" pitchFamily="18"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Slide Image Placeholder 1"/>
          <p:cNvSpPr>
            <a:spLocks noGrp="1" noRot="1" noChangeAspect="1" noTextEdit="1"/>
          </p:cNvSpPr>
          <p:nvPr>
            <p:ph type="sldImg"/>
          </p:nvPr>
        </p:nvSpPr>
        <p:spPr>
          <a:ln/>
        </p:spPr>
      </p:sp>
      <p:sp>
        <p:nvSpPr>
          <p:cNvPr id="757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7578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eaLnBrk="0" hangingPunct="0">
              <a:defRPr sz="2400">
                <a:solidFill>
                  <a:schemeClr val="tx1"/>
                </a:solidFill>
                <a:latin typeface="Tahoma" panose="020B0604030504040204" pitchFamily="34" charset="0"/>
              </a:defRPr>
            </a:lvl1pPr>
            <a:lvl2pPr marL="742950" indent="-285750" defTabSz="930275" eaLnBrk="0" hangingPunct="0">
              <a:defRPr sz="2400">
                <a:solidFill>
                  <a:schemeClr val="tx1"/>
                </a:solidFill>
                <a:latin typeface="Tahoma" panose="020B0604030504040204" pitchFamily="34" charset="0"/>
              </a:defRPr>
            </a:lvl2pPr>
            <a:lvl3pPr marL="1143000" indent="-228600" defTabSz="930275" eaLnBrk="0" hangingPunct="0">
              <a:defRPr sz="2400">
                <a:solidFill>
                  <a:schemeClr val="tx1"/>
                </a:solidFill>
                <a:latin typeface="Tahoma" panose="020B0604030504040204" pitchFamily="34" charset="0"/>
              </a:defRPr>
            </a:lvl3pPr>
            <a:lvl4pPr marL="1600200" indent="-228600" defTabSz="930275" eaLnBrk="0" hangingPunct="0">
              <a:defRPr sz="2400">
                <a:solidFill>
                  <a:schemeClr val="tx1"/>
                </a:solidFill>
                <a:latin typeface="Tahoma" panose="020B0604030504040204" pitchFamily="34" charset="0"/>
              </a:defRPr>
            </a:lvl4pPr>
            <a:lvl5pPr marL="2057400" indent="-228600" defTabSz="930275" eaLnBrk="0" hangingPunct="0">
              <a:defRPr sz="2400">
                <a:solidFill>
                  <a:schemeClr val="tx1"/>
                </a:solidFill>
                <a:latin typeface="Tahoma" panose="020B0604030504040204" pitchFamily="34" charset="0"/>
              </a:defRPr>
            </a:lvl5pPr>
            <a:lvl6pPr marL="2514600" indent="-228600" defTabSz="930275" eaLnBrk="0" fontAlgn="base" hangingPunct="0">
              <a:spcBef>
                <a:spcPct val="0"/>
              </a:spcBef>
              <a:spcAft>
                <a:spcPct val="0"/>
              </a:spcAft>
              <a:defRPr sz="2400">
                <a:solidFill>
                  <a:schemeClr val="tx1"/>
                </a:solidFill>
                <a:latin typeface="Tahoma" panose="020B0604030504040204" pitchFamily="34" charset="0"/>
              </a:defRPr>
            </a:lvl6pPr>
            <a:lvl7pPr marL="2971800" indent="-228600" defTabSz="930275" eaLnBrk="0" fontAlgn="base" hangingPunct="0">
              <a:spcBef>
                <a:spcPct val="0"/>
              </a:spcBef>
              <a:spcAft>
                <a:spcPct val="0"/>
              </a:spcAft>
              <a:defRPr sz="2400">
                <a:solidFill>
                  <a:schemeClr val="tx1"/>
                </a:solidFill>
                <a:latin typeface="Tahoma" panose="020B0604030504040204" pitchFamily="34" charset="0"/>
              </a:defRPr>
            </a:lvl7pPr>
            <a:lvl8pPr marL="3429000" indent="-228600" defTabSz="930275" eaLnBrk="0" fontAlgn="base" hangingPunct="0">
              <a:spcBef>
                <a:spcPct val="0"/>
              </a:spcBef>
              <a:spcAft>
                <a:spcPct val="0"/>
              </a:spcAft>
              <a:defRPr sz="2400">
                <a:solidFill>
                  <a:schemeClr val="tx1"/>
                </a:solidFill>
                <a:latin typeface="Tahoma" panose="020B0604030504040204" pitchFamily="34" charset="0"/>
              </a:defRPr>
            </a:lvl8pPr>
            <a:lvl9pPr marL="3886200" indent="-228600" defTabSz="930275" eaLnBrk="0" fontAlgn="base" hangingPunct="0">
              <a:spcBef>
                <a:spcPct val="0"/>
              </a:spcBef>
              <a:spcAft>
                <a:spcPct val="0"/>
              </a:spcAft>
              <a:defRPr sz="2400">
                <a:solidFill>
                  <a:schemeClr val="tx1"/>
                </a:solidFill>
                <a:latin typeface="Tahoma" panose="020B0604030504040204" pitchFamily="34" charset="0"/>
              </a:defRPr>
            </a:lvl9pPr>
          </a:lstStyle>
          <a:p>
            <a:fld id="{36A1CF33-9B7F-4D0C-9450-A22E2FE23FCA}" type="slidenum">
              <a:rPr lang="en-US" altLang="en-US" sz="1200">
                <a:latin typeface="Times New Roman" panose="02020603050405020304" pitchFamily="18" charset="0"/>
              </a:rPr>
              <a:pPr/>
              <a:t>24</a:t>
            </a:fld>
            <a:endParaRPr lang="en-US" altLang="en-US" sz="1200">
              <a:latin typeface="Times New Roman" panose="02020603050405020304" pitchFamily="18"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eaLnBrk="0" hangingPunct="0">
              <a:defRPr sz="2400">
                <a:solidFill>
                  <a:schemeClr val="tx1"/>
                </a:solidFill>
                <a:latin typeface="Tahoma" panose="020B0604030504040204" pitchFamily="34" charset="0"/>
              </a:defRPr>
            </a:lvl1pPr>
            <a:lvl2pPr marL="742950" indent="-285750" defTabSz="930275" eaLnBrk="0" hangingPunct="0">
              <a:defRPr sz="2400">
                <a:solidFill>
                  <a:schemeClr val="tx1"/>
                </a:solidFill>
                <a:latin typeface="Tahoma" panose="020B0604030504040204" pitchFamily="34" charset="0"/>
              </a:defRPr>
            </a:lvl2pPr>
            <a:lvl3pPr marL="1143000" indent="-228600" defTabSz="930275" eaLnBrk="0" hangingPunct="0">
              <a:defRPr sz="2400">
                <a:solidFill>
                  <a:schemeClr val="tx1"/>
                </a:solidFill>
                <a:latin typeface="Tahoma" panose="020B0604030504040204" pitchFamily="34" charset="0"/>
              </a:defRPr>
            </a:lvl3pPr>
            <a:lvl4pPr marL="1600200" indent="-228600" defTabSz="930275" eaLnBrk="0" hangingPunct="0">
              <a:defRPr sz="2400">
                <a:solidFill>
                  <a:schemeClr val="tx1"/>
                </a:solidFill>
                <a:latin typeface="Tahoma" panose="020B0604030504040204" pitchFamily="34" charset="0"/>
              </a:defRPr>
            </a:lvl4pPr>
            <a:lvl5pPr marL="2057400" indent="-228600" defTabSz="930275" eaLnBrk="0" hangingPunct="0">
              <a:defRPr sz="2400">
                <a:solidFill>
                  <a:schemeClr val="tx1"/>
                </a:solidFill>
                <a:latin typeface="Tahoma" panose="020B0604030504040204" pitchFamily="34" charset="0"/>
              </a:defRPr>
            </a:lvl5pPr>
            <a:lvl6pPr marL="2514600" indent="-228600" defTabSz="930275" eaLnBrk="0" fontAlgn="base" hangingPunct="0">
              <a:spcBef>
                <a:spcPct val="0"/>
              </a:spcBef>
              <a:spcAft>
                <a:spcPct val="0"/>
              </a:spcAft>
              <a:defRPr sz="2400">
                <a:solidFill>
                  <a:schemeClr val="tx1"/>
                </a:solidFill>
                <a:latin typeface="Tahoma" panose="020B0604030504040204" pitchFamily="34" charset="0"/>
              </a:defRPr>
            </a:lvl6pPr>
            <a:lvl7pPr marL="2971800" indent="-228600" defTabSz="930275" eaLnBrk="0" fontAlgn="base" hangingPunct="0">
              <a:spcBef>
                <a:spcPct val="0"/>
              </a:spcBef>
              <a:spcAft>
                <a:spcPct val="0"/>
              </a:spcAft>
              <a:defRPr sz="2400">
                <a:solidFill>
                  <a:schemeClr val="tx1"/>
                </a:solidFill>
                <a:latin typeface="Tahoma" panose="020B0604030504040204" pitchFamily="34" charset="0"/>
              </a:defRPr>
            </a:lvl7pPr>
            <a:lvl8pPr marL="3429000" indent="-228600" defTabSz="930275" eaLnBrk="0" fontAlgn="base" hangingPunct="0">
              <a:spcBef>
                <a:spcPct val="0"/>
              </a:spcBef>
              <a:spcAft>
                <a:spcPct val="0"/>
              </a:spcAft>
              <a:defRPr sz="2400">
                <a:solidFill>
                  <a:schemeClr val="tx1"/>
                </a:solidFill>
                <a:latin typeface="Tahoma" panose="020B0604030504040204" pitchFamily="34" charset="0"/>
              </a:defRPr>
            </a:lvl8pPr>
            <a:lvl9pPr marL="3886200" indent="-228600" defTabSz="930275" eaLnBrk="0" fontAlgn="base" hangingPunct="0">
              <a:spcBef>
                <a:spcPct val="0"/>
              </a:spcBef>
              <a:spcAft>
                <a:spcPct val="0"/>
              </a:spcAft>
              <a:defRPr sz="2400">
                <a:solidFill>
                  <a:schemeClr val="tx1"/>
                </a:solidFill>
                <a:latin typeface="Tahoma" panose="020B0604030504040204" pitchFamily="34" charset="0"/>
              </a:defRPr>
            </a:lvl9pPr>
          </a:lstStyle>
          <a:p>
            <a:fld id="{665D5FA8-4A6C-4374-90F1-E7EEBF297534}" type="slidenum">
              <a:rPr lang="en-US" altLang="en-US" sz="1200">
                <a:latin typeface="Times New Roman" panose="02020603050405020304" pitchFamily="18" charset="0"/>
              </a:rPr>
              <a:pPr/>
              <a:t>25</a:t>
            </a:fld>
            <a:endParaRPr lang="en-US" altLang="en-US" sz="1200">
              <a:latin typeface="Times New Roman" panose="02020603050405020304" pitchFamily="18" charset="0"/>
            </a:endParaRPr>
          </a:p>
        </p:txBody>
      </p:sp>
      <p:sp>
        <p:nvSpPr>
          <p:cNvPr id="76803" name="Rectangle 2"/>
          <p:cNvSpPr>
            <a:spLocks noGrp="1" noRot="1" noChangeAspect="1" noChangeArrowheads="1" noTextEdit="1"/>
          </p:cNvSpPr>
          <p:nvPr>
            <p:ph type="sldImg"/>
          </p:nvPr>
        </p:nvSpPr>
        <p:spPr>
          <a:ln/>
        </p:spPr>
      </p:sp>
      <p:sp>
        <p:nvSpPr>
          <p:cNvPr id="768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eaLnBrk="0" hangingPunct="0">
              <a:defRPr sz="2400">
                <a:solidFill>
                  <a:schemeClr val="tx1"/>
                </a:solidFill>
                <a:latin typeface="Tahoma" panose="020B0604030504040204" pitchFamily="34" charset="0"/>
              </a:defRPr>
            </a:lvl1pPr>
            <a:lvl2pPr marL="742950" indent="-285750" defTabSz="930275" eaLnBrk="0" hangingPunct="0">
              <a:defRPr sz="2400">
                <a:solidFill>
                  <a:schemeClr val="tx1"/>
                </a:solidFill>
                <a:latin typeface="Tahoma" panose="020B0604030504040204" pitchFamily="34" charset="0"/>
              </a:defRPr>
            </a:lvl2pPr>
            <a:lvl3pPr marL="1143000" indent="-228600" defTabSz="930275" eaLnBrk="0" hangingPunct="0">
              <a:defRPr sz="2400">
                <a:solidFill>
                  <a:schemeClr val="tx1"/>
                </a:solidFill>
                <a:latin typeface="Tahoma" panose="020B0604030504040204" pitchFamily="34" charset="0"/>
              </a:defRPr>
            </a:lvl3pPr>
            <a:lvl4pPr marL="1600200" indent="-228600" defTabSz="930275" eaLnBrk="0" hangingPunct="0">
              <a:defRPr sz="2400">
                <a:solidFill>
                  <a:schemeClr val="tx1"/>
                </a:solidFill>
                <a:latin typeface="Tahoma" panose="020B0604030504040204" pitchFamily="34" charset="0"/>
              </a:defRPr>
            </a:lvl4pPr>
            <a:lvl5pPr marL="2057400" indent="-228600" defTabSz="930275" eaLnBrk="0" hangingPunct="0">
              <a:defRPr sz="2400">
                <a:solidFill>
                  <a:schemeClr val="tx1"/>
                </a:solidFill>
                <a:latin typeface="Tahoma" panose="020B0604030504040204" pitchFamily="34" charset="0"/>
              </a:defRPr>
            </a:lvl5pPr>
            <a:lvl6pPr marL="2514600" indent="-228600" defTabSz="930275" eaLnBrk="0" fontAlgn="base" hangingPunct="0">
              <a:spcBef>
                <a:spcPct val="0"/>
              </a:spcBef>
              <a:spcAft>
                <a:spcPct val="0"/>
              </a:spcAft>
              <a:defRPr sz="2400">
                <a:solidFill>
                  <a:schemeClr val="tx1"/>
                </a:solidFill>
                <a:latin typeface="Tahoma" panose="020B0604030504040204" pitchFamily="34" charset="0"/>
              </a:defRPr>
            </a:lvl6pPr>
            <a:lvl7pPr marL="2971800" indent="-228600" defTabSz="930275" eaLnBrk="0" fontAlgn="base" hangingPunct="0">
              <a:spcBef>
                <a:spcPct val="0"/>
              </a:spcBef>
              <a:spcAft>
                <a:spcPct val="0"/>
              </a:spcAft>
              <a:defRPr sz="2400">
                <a:solidFill>
                  <a:schemeClr val="tx1"/>
                </a:solidFill>
                <a:latin typeface="Tahoma" panose="020B0604030504040204" pitchFamily="34" charset="0"/>
              </a:defRPr>
            </a:lvl7pPr>
            <a:lvl8pPr marL="3429000" indent="-228600" defTabSz="930275" eaLnBrk="0" fontAlgn="base" hangingPunct="0">
              <a:spcBef>
                <a:spcPct val="0"/>
              </a:spcBef>
              <a:spcAft>
                <a:spcPct val="0"/>
              </a:spcAft>
              <a:defRPr sz="2400">
                <a:solidFill>
                  <a:schemeClr val="tx1"/>
                </a:solidFill>
                <a:latin typeface="Tahoma" panose="020B0604030504040204" pitchFamily="34" charset="0"/>
              </a:defRPr>
            </a:lvl8pPr>
            <a:lvl9pPr marL="3886200" indent="-228600" defTabSz="930275" eaLnBrk="0" fontAlgn="base" hangingPunct="0">
              <a:spcBef>
                <a:spcPct val="0"/>
              </a:spcBef>
              <a:spcAft>
                <a:spcPct val="0"/>
              </a:spcAft>
              <a:defRPr sz="2400">
                <a:solidFill>
                  <a:schemeClr val="tx1"/>
                </a:solidFill>
                <a:latin typeface="Tahoma" panose="020B0604030504040204" pitchFamily="34" charset="0"/>
              </a:defRPr>
            </a:lvl9pPr>
          </a:lstStyle>
          <a:p>
            <a:fld id="{013440F6-7370-476C-8E32-42A9562B1C0B}" type="slidenum">
              <a:rPr lang="en-US" altLang="en-US" sz="1200">
                <a:latin typeface="Times New Roman" panose="02020603050405020304" pitchFamily="18" charset="0"/>
              </a:rPr>
              <a:pPr/>
              <a:t>27</a:t>
            </a:fld>
            <a:endParaRPr lang="en-US" altLang="en-US" sz="1200">
              <a:latin typeface="Times New Roman" panose="02020603050405020304" pitchFamily="18" charset="0"/>
            </a:endParaRPr>
          </a:p>
        </p:txBody>
      </p:sp>
      <p:sp>
        <p:nvSpPr>
          <p:cNvPr id="77827" name="Rectangle 2"/>
          <p:cNvSpPr>
            <a:spLocks noGrp="1" noRot="1" noChangeAspect="1" noChangeArrowheads="1" noTextEdit="1"/>
          </p:cNvSpPr>
          <p:nvPr>
            <p:ph type="sldImg"/>
          </p:nvPr>
        </p:nvSpPr>
        <p:spPr>
          <a:ln/>
        </p:spPr>
      </p:sp>
      <p:sp>
        <p:nvSpPr>
          <p:cNvPr id="778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p:cNvSpPr>
            <a:spLocks noGrp="1" noRot="1" noChangeAspect="1" noTextEdit="1"/>
          </p:cNvSpPr>
          <p:nvPr>
            <p:ph type="sldImg"/>
          </p:nvPr>
        </p:nvSpPr>
        <p:spPr>
          <a:ln/>
        </p:spPr>
      </p:sp>
      <p:sp>
        <p:nvSpPr>
          <p:cNvPr id="7885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7885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eaLnBrk="0" hangingPunct="0">
              <a:defRPr sz="2400">
                <a:solidFill>
                  <a:schemeClr val="tx1"/>
                </a:solidFill>
                <a:latin typeface="Tahoma" panose="020B0604030504040204" pitchFamily="34" charset="0"/>
              </a:defRPr>
            </a:lvl1pPr>
            <a:lvl2pPr marL="742950" indent="-285750" defTabSz="930275" eaLnBrk="0" hangingPunct="0">
              <a:defRPr sz="2400">
                <a:solidFill>
                  <a:schemeClr val="tx1"/>
                </a:solidFill>
                <a:latin typeface="Tahoma" panose="020B0604030504040204" pitchFamily="34" charset="0"/>
              </a:defRPr>
            </a:lvl2pPr>
            <a:lvl3pPr marL="1143000" indent="-228600" defTabSz="930275" eaLnBrk="0" hangingPunct="0">
              <a:defRPr sz="2400">
                <a:solidFill>
                  <a:schemeClr val="tx1"/>
                </a:solidFill>
                <a:latin typeface="Tahoma" panose="020B0604030504040204" pitchFamily="34" charset="0"/>
              </a:defRPr>
            </a:lvl3pPr>
            <a:lvl4pPr marL="1600200" indent="-228600" defTabSz="930275" eaLnBrk="0" hangingPunct="0">
              <a:defRPr sz="2400">
                <a:solidFill>
                  <a:schemeClr val="tx1"/>
                </a:solidFill>
                <a:latin typeface="Tahoma" panose="020B0604030504040204" pitchFamily="34" charset="0"/>
              </a:defRPr>
            </a:lvl4pPr>
            <a:lvl5pPr marL="2057400" indent="-228600" defTabSz="930275" eaLnBrk="0" hangingPunct="0">
              <a:defRPr sz="2400">
                <a:solidFill>
                  <a:schemeClr val="tx1"/>
                </a:solidFill>
                <a:latin typeface="Tahoma" panose="020B0604030504040204" pitchFamily="34" charset="0"/>
              </a:defRPr>
            </a:lvl5pPr>
            <a:lvl6pPr marL="2514600" indent="-228600" defTabSz="930275" eaLnBrk="0" fontAlgn="base" hangingPunct="0">
              <a:spcBef>
                <a:spcPct val="0"/>
              </a:spcBef>
              <a:spcAft>
                <a:spcPct val="0"/>
              </a:spcAft>
              <a:defRPr sz="2400">
                <a:solidFill>
                  <a:schemeClr val="tx1"/>
                </a:solidFill>
                <a:latin typeface="Tahoma" panose="020B0604030504040204" pitchFamily="34" charset="0"/>
              </a:defRPr>
            </a:lvl6pPr>
            <a:lvl7pPr marL="2971800" indent="-228600" defTabSz="930275" eaLnBrk="0" fontAlgn="base" hangingPunct="0">
              <a:spcBef>
                <a:spcPct val="0"/>
              </a:spcBef>
              <a:spcAft>
                <a:spcPct val="0"/>
              </a:spcAft>
              <a:defRPr sz="2400">
                <a:solidFill>
                  <a:schemeClr val="tx1"/>
                </a:solidFill>
                <a:latin typeface="Tahoma" panose="020B0604030504040204" pitchFamily="34" charset="0"/>
              </a:defRPr>
            </a:lvl7pPr>
            <a:lvl8pPr marL="3429000" indent="-228600" defTabSz="930275" eaLnBrk="0" fontAlgn="base" hangingPunct="0">
              <a:spcBef>
                <a:spcPct val="0"/>
              </a:spcBef>
              <a:spcAft>
                <a:spcPct val="0"/>
              </a:spcAft>
              <a:defRPr sz="2400">
                <a:solidFill>
                  <a:schemeClr val="tx1"/>
                </a:solidFill>
                <a:latin typeface="Tahoma" panose="020B0604030504040204" pitchFamily="34" charset="0"/>
              </a:defRPr>
            </a:lvl8pPr>
            <a:lvl9pPr marL="3886200" indent="-228600" defTabSz="930275" eaLnBrk="0" fontAlgn="base" hangingPunct="0">
              <a:spcBef>
                <a:spcPct val="0"/>
              </a:spcBef>
              <a:spcAft>
                <a:spcPct val="0"/>
              </a:spcAft>
              <a:defRPr sz="2400">
                <a:solidFill>
                  <a:schemeClr val="tx1"/>
                </a:solidFill>
                <a:latin typeface="Tahoma" panose="020B0604030504040204" pitchFamily="34" charset="0"/>
              </a:defRPr>
            </a:lvl9pPr>
          </a:lstStyle>
          <a:p>
            <a:fld id="{096FA245-F108-4A63-A705-E1A8F13BE499}" type="slidenum">
              <a:rPr lang="en-US" altLang="en-US" sz="1200">
                <a:latin typeface="Times New Roman" panose="02020603050405020304" pitchFamily="18" charset="0"/>
              </a:rPr>
              <a:pPr/>
              <a:t>30</a:t>
            </a:fld>
            <a:endParaRPr lang="en-US" altLang="en-US" sz="1200">
              <a:latin typeface="Times New Roman" panose="02020603050405020304" pitchFamily="18"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eaLnBrk="0" hangingPunct="0">
              <a:defRPr sz="2400">
                <a:solidFill>
                  <a:schemeClr val="tx1"/>
                </a:solidFill>
                <a:latin typeface="Tahoma" panose="020B0604030504040204" pitchFamily="34" charset="0"/>
              </a:defRPr>
            </a:lvl1pPr>
            <a:lvl2pPr marL="742950" indent="-285750" defTabSz="930275" eaLnBrk="0" hangingPunct="0">
              <a:defRPr sz="2400">
                <a:solidFill>
                  <a:schemeClr val="tx1"/>
                </a:solidFill>
                <a:latin typeface="Tahoma" panose="020B0604030504040204" pitchFamily="34" charset="0"/>
              </a:defRPr>
            </a:lvl2pPr>
            <a:lvl3pPr marL="1143000" indent="-228600" defTabSz="930275" eaLnBrk="0" hangingPunct="0">
              <a:defRPr sz="2400">
                <a:solidFill>
                  <a:schemeClr val="tx1"/>
                </a:solidFill>
                <a:latin typeface="Tahoma" panose="020B0604030504040204" pitchFamily="34" charset="0"/>
              </a:defRPr>
            </a:lvl3pPr>
            <a:lvl4pPr marL="1600200" indent="-228600" defTabSz="930275" eaLnBrk="0" hangingPunct="0">
              <a:defRPr sz="2400">
                <a:solidFill>
                  <a:schemeClr val="tx1"/>
                </a:solidFill>
                <a:latin typeface="Tahoma" panose="020B0604030504040204" pitchFamily="34" charset="0"/>
              </a:defRPr>
            </a:lvl4pPr>
            <a:lvl5pPr marL="2057400" indent="-228600" defTabSz="930275" eaLnBrk="0" hangingPunct="0">
              <a:defRPr sz="2400">
                <a:solidFill>
                  <a:schemeClr val="tx1"/>
                </a:solidFill>
                <a:latin typeface="Tahoma" panose="020B0604030504040204" pitchFamily="34" charset="0"/>
              </a:defRPr>
            </a:lvl5pPr>
            <a:lvl6pPr marL="2514600" indent="-228600" defTabSz="930275" eaLnBrk="0" fontAlgn="base" hangingPunct="0">
              <a:spcBef>
                <a:spcPct val="0"/>
              </a:spcBef>
              <a:spcAft>
                <a:spcPct val="0"/>
              </a:spcAft>
              <a:defRPr sz="2400">
                <a:solidFill>
                  <a:schemeClr val="tx1"/>
                </a:solidFill>
                <a:latin typeface="Tahoma" panose="020B0604030504040204" pitchFamily="34" charset="0"/>
              </a:defRPr>
            </a:lvl6pPr>
            <a:lvl7pPr marL="2971800" indent="-228600" defTabSz="930275" eaLnBrk="0" fontAlgn="base" hangingPunct="0">
              <a:spcBef>
                <a:spcPct val="0"/>
              </a:spcBef>
              <a:spcAft>
                <a:spcPct val="0"/>
              </a:spcAft>
              <a:defRPr sz="2400">
                <a:solidFill>
                  <a:schemeClr val="tx1"/>
                </a:solidFill>
                <a:latin typeface="Tahoma" panose="020B0604030504040204" pitchFamily="34" charset="0"/>
              </a:defRPr>
            </a:lvl7pPr>
            <a:lvl8pPr marL="3429000" indent="-228600" defTabSz="930275" eaLnBrk="0" fontAlgn="base" hangingPunct="0">
              <a:spcBef>
                <a:spcPct val="0"/>
              </a:spcBef>
              <a:spcAft>
                <a:spcPct val="0"/>
              </a:spcAft>
              <a:defRPr sz="2400">
                <a:solidFill>
                  <a:schemeClr val="tx1"/>
                </a:solidFill>
                <a:latin typeface="Tahoma" panose="020B0604030504040204" pitchFamily="34" charset="0"/>
              </a:defRPr>
            </a:lvl8pPr>
            <a:lvl9pPr marL="3886200" indent="-228600" defTabSz="930275" eaLnBrk="0" fontAlgn="base" hangingPunct="0">
              <a:spcBef>
                <a:spcPct val="0"/>
              </a:spcBef>
              <a:spcAft>
                <a:spcPct val="0"/>
              </a:spcAft>
              <a:defRPr sz="2400">
                <a:solidFill>
                  <a:schemeClr val="tx1"/>
                </a:solidFill>
                <a:latin typeface="Tahoma" panose="020B0604030504040204" pitchFamily="34" charset="0"/>
              </a:defRPr>
            </a:lvl9pPr>
          </a:lstStyle>
          <a:p>
            <a:fld id="{9B03344B-F919-4803-ADE0-CE2574FC3518}" type="slidenum">
              <a:rPr lang="en-US" altLang="en-US" sz="1200">
                <a:latin typeface="Times New Roman" panose="02020603050405020304" pitchFamily="18" charset="0"/>
              </a:rPr>
              <a:pPr/>
              <a:t>31</a:t>
            </a:fld>
            <a:endParaRPr lang="en-US" altLang="en-US" sz="1200">
              <a:latin typeface="Times New Roman" panose="02020603050405020304" pitchFamily="18" charset="0"/>
            </a:endParaRPr>
          </a:p>
        </p:txBody>
      </p:sp>
      <p:sp>
        <p:nvSpPr>
          <p:cNvPr id="79875" name="Rectangle 2"/>
          <p:cNvSpPr>
            <a:spLocks noGrp="1" noRot="1" noChangeAspect="1" noChangeArrowheads="1" noTextEdit="1"/>
          </p:cNvSpPr>
          <p:nvPr>
            <p:ph type="sldImg"/>
          </p:nvPr>
        </p:nvSpPr>
        <p:spPr>
          <a:ln/>
        </p:spPr>
      </p:sp>
      <p:sp>
        <p:nvSpPr>
          <p:cNvPr id="798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eaLnBrk="0" hangingPunct="0">
              <a:defRPr sz="2400">
                <a:solidFill>
                  <a:schemeClr val="tx1"/>
                </a:solidFill>
                <a:latin typeface="Tahoma" panose="020B0604030504040204" pitchFamily="34" charset="0"/>
              </a:defRPr>
            </a:lvl1pPr>
            <a:lvl2pPr marL="742950" indent="-285750" defTabSz="930275" eaLnBrk="0" hangingPunct="0">
              <a:defRPr sz="2400">
                <a:solidFill>
                  <a:schemeClr val="tx1"/>
                </a:solidFill>
                <a:latin typeface="Tahoma" panose="020B0604030504040204" pitchFamily="34" charset="0"/>
              </a:defRPr>
            </a:lvl2pPr>
            <a:lvl3pPr marL="1143000" indent="-228600" defTabSz="930275" eaLnBrk="0" hangingPunct="0">
              <a:defRPr sz="2400">
                <a:solidFill>
                  <a:schemeClr val="tx1"/>
                </a:solidFill>
                <a:latin typeface="Tahoma" panose="020B0604030504040204" pitchFamily="34" charset="0"/>
              </a:defRPr>
            </a:lvl3pPr>
            <a:lvl4pPr marL="1600200" indent="-228600" defTabSz="930275" eaLnBrk="0" hangingPunct="0">
              <a:defRPr sz="2400">
                <a:solidFill>
                  <a:schemeClr val="tx1"/>
                </a:solidFill>
                <a:latin typeface="Tahoma" panose="020B0604030504040204" pitchFamily="34" charset="0"/>
              </a:defRPr>
            </a:lvl4pPr>
            <a:lvl5pPr marL="2057400" indent="-228600" defTabSz="930275" eaLnBrk="0" hangingPunct="0">
              <a:defRPr sz="2400">
                <a:solidFill>
                  <a:schemeClr val="tx1"/>
                </a:solidFill>
                <a:latin typeface="Tahoma" panose="020B0604030504040204" pitchFamily="34" charset="0"/>
              </a:defRPr>
            </a:lvl5pPr>
            <a:lvl6pPr marL="2514600" indent="-228600" defTabSz="930275" eaLnBrk="0" fontAlgn="base" hangingPunct="0">
              <a:spcBef>
                <a:spcPct val="0"/>
              </a:spcBef>
              <a:spcAft>
                <a:spcPct val="0"/>
              </a:spcAft>
              <a:defRPr sz="2400">
                <a:solidFill>
                  <a:schemeClr val="tx1"/>
                </a:solidFill>
                <a:latin typeface="Tahoma" panose="020B0604030504040204" pitchFamily="34" charset="0"/>
              </a:defRPr>
            </a:lvl6pPr>
            <a:lvl7pPr marL="2971800" indent="-228600" defTabSz="930275" eaLnBrk="0" fontAlgn="base" hangingPunct="0">
              <a:spcBef>
                <a:spcPct val="0"/>
              </a:spcBef>
              <a:spcAft>
                <a:spcPct val="0"/>
              </a:spcAft>
              <a:defRPr sz="2400">
                <a:solidFill>
                  <a:schemeClr val="tx1"/>
                </a:solidFill>
                <a:latin typeface="Tahoma" panose="020B0604030504040204" pitchFamily="34" charset="0"/>
              </a:defRPr>
            </a:lvl7pPr>
            <a:lvl8pPr marL="3429000" indent="-228600" defTabSz="930275" eaLnBrk="0" fontAlgn="base" hangingPunct="0">
              <a:spcBef>
                <a:spcPct val="0"/>
              </a:spcBef>
              <a:spcAft>
                <a:spcPct val="0"/>
              </a:spcAft>
              <a:defRPr sz="2400">
                <a:solidFill>
                  <a:schemeClr val="tx1"/>
                </a:solidFill>
                <a:latin typeface="Tahoma" panose="020B0604030504040204" pitchFamily="34" charset="0"/>
              </a:defRPr>
            </a:lvl8pPr>
            <a:lvl9pPr marL="3886200" indent="-228600" defTabSz="930275" eaLnBrk="0" fontAlgn="base" hangingPunct="0">
              <a:spcBef>
                <a:spcPct val="0"/>
              </a:spcBef>
              <a:spcAft>
                <a:spcPct val="0"/>
              </a:spcAft>
              <a:defRPr sz="2400">
                <a:solidFill>
                  <a:schemeClr val="tx1"/>
                </a:solidFill>
                <a:latin typeface="Tahoma" panose="020B0604030504040204" pitchFamily="34" charset="0"/>
              </a:defRPr>
            </a:lvl9pPr>
          </a:lstStyle>
          <a:p>
            <a:fld id="{C6E9DC02-61D7-496E-A5E7-3C91E4B58FE3}" type="slidenum">
              <a:rPr lang="en-US" altLang="en-US" sz="1200">
                <a:latin typeface="Times New Roman" panose="02020603050405020304" pitchFamily="18" charset="0"/>
              </a:rPr>
              <a:pPr/>
              <a:t>33</a:t>
            </a:fld>
            <a:endParaRPr lang="en-US" altLang="en-US" sz="1200">
              <a:latin typeface="Times New Roman" panose="02020603050405020304" pitchFamily="18" charset="0"/>
            </a:endParaRPr>
          </a:p>
        </p:txBody>
      </p:sp>
      <p:sp>
        <p:nvSpPr>
          <p:cNvPr id="80899" name="Rectangle 2"/>
          <p:cNvSpPr>
            <a:spLocks noGrp="1" noRot="1" noChangeAspect="1" noChangeArrowheads="1" noTextEdit="1"/>
          </p:cNvSpPr>
          <p:nvPr>
            <p:ph type="sldImg"/>
          </p:nvPr>
        </p:nvSpPr>
        <p:spPr>
          <a:ln/>
        </p:spPr>
      </p:sp>
      <p:sp>
        <p:nvSpPr>
          <p:cNvPr id="809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eaLnBrk="0" hangingPunct="0">
              <a:defRPr sz="2400">
                <a:solidFill>
                  <a:schemeClr val="tx1"/>
                </a:solidFill>
                <a:latin typeface="Tahoma" panose="020B0604030504040204" pitchFamily="34" charset="0"/>
              </a:defRPr>
            </a:lvl1pPr>
            <a:lvl2pPr marL="742950" indent="-285750" defTabSz="930275" eaLnBrk="0" hangingPunct="0">
              <a:defRPr sz="2400">
                <a:solidFill>
                  <a:schemeClr val="tx1"/>
                </a:solidFill>
                <a:latin typeface="Tahoma" panose="020B0604030504040204" pitchFamily="34" charset="0"/>
              </a:defRPr>
            </a:lvl2pPr>
            <a:lvl3pPr marL="1143000" indent="-228600" defTabSz="930275" eaLnBrk="0" hangingPunct="0">
              <a:defRPr sz="2400">
                <a:solidFill>
                  <a:schemeClr val="tx1"/>
                </a:solidFill>
                <a:latin typeface="Tahoma" panose="020B0604030504040204" pitchFamily="34" charset="0"/>
              </a:defRPr>
            </a:lvl3pPr>
            <a:lvl4pPr marL="1600200" indent="-228600" defTabSz="930275" eaLnBrk="0" hangingPunct="0">
              <a:defRPr sz="2400">
                <a:solidFill>
                  <a:schemeClr val="tx1"/>
                </a:solidFill>
                <a:latin typeface="Tahoma" panose="020B0604030504040204" pitchFamily="34" charset="0"/>
              </a:defRPr>
            </a:lvl4pPr>
            <a:lvl5pPr marL="2057400" indent="-228600" defTabSz="930275" eaLnBrk="0" hangingPunct="0">
              <a:defRPr sz="2400">
                <a:solidFill>
                  <a:schemeClr val="tx1"/>
                </a:solidFill>
                <a:latin typeface="Tahoma" panose="020B0604030504040204" pitchFamily="34" charset="0"/>
              </a:defRPr>
            </a:lvl5pPr>
            <a:lvl6pPr marL="2514600" indent="-228600" defTabSz="930275" eaLnBrk="0" fontAlgn="base" hangingPunct="0">
              <a:spcBef>
                <a:spcPct val="0"/>
              </a:spcBef>
              <a:spcAft>
                <a:spcPct val="0"/>
              </a:spcAft>
              <a:defRPr sz="2400">
                <a:solidFill>
                  <a:schemeClr val="tx1"/>
                </a:solidFill>
                <a:latin typeface="Tahoma" panose="020B0604030504040204" pitchFamily="34" charset="0"/>
              </a:defRPr>
            </a:lvl6pPr>
            <a:lvl7pPr marL="2971800" indent="-228600" defTabSz="930275" eaLnBrk="0" fontAlgn="base" hangingPunct="0">
              <a:spcBef>
                <a:spcPct val="0"/>
              </a:spcBef>
              <a:spcAft>
                <a:spcPct val="0"/>
              </a:spcAft>
              <a:defRPr sz="2400">
                <a:solidFill>
                  <a:schemeClr val="tx1"/>
                </a:solidFill>
                <a:latin typeface="Tahoma" panose="020B0604030504040204" pitchFamily="34" charset="0"/>
              </a:defRPr>
            </a:lvl7pPr>
            <a:lvl8pPr marL="3429000" indent="-228600" defTabSz="930275" eaLnBrk="0" fontAlgn="base" hangingPunct="0">
              <a:spcBef>
                <a:spcPct val="0"/>
              </a:spcBef>
              <a:spcAft>
                <a:spcPct val="0"/>
              </a:spcAft>
              <a:defRPr sz="2400">
                <a:solidFill>
                  <a:schemeClr val="tx1"/>
                </a:solidFill>
                <a:latin typeface="Tahoma" panose="020B0604030504040204" pitchFamily="34" charset="0"/>
              </a:defRPr>
            </a:lvl8pPr>
            <a:lvl9pPr marL="3886200" indent="-228600" defTabSz="930275" eaLnBrk="0" fontAlgn="base" hangingPunct="0">
              <a:spcBef>
                <a:spcPct val="0"/>
              </a:spcBef>
              <a:spcAft>
                <a:spcPct val="0"/>
              </a:spcAft>
              <a:defRPr sz="2400">
                <a:solidFill>
                  <a:schemeClr val="tx1"/>
                </a:solidFill>
                <a:latin typeface="Tahoma" panose="020B0604030504040204" pitchFamily="34" charset="0"/>
              </a:defRPr>
            </a:lvl9pPr>
          </a:lstStyle>
          <a:p>
            <a:fld id="{3D9347D0-D9F1-41D5-AFF7-2E039165B159}" type="slidenum">
              <a:rPr lang="en-US" altLang="en-US" sz="1200">
                <a:latin typeface="Times New Roman" panose="02020603050405020304" pitchFamily="18" charset="0"/>
              </a:rPr>
              <a:pPr/>
              <a:t>35</a:t>
            </a:fld>
            <a:endParaRPr lang="en-US" altLang="en-US" sz="1200">
              <a:latin typeface="Times New Roman" panose="02020603050405020304" pitchFamily="18" charset="0"/>
            </a:endParaRPr>
          </a:p>
        </p:txBody>
      </p:sp>
      <p:sp>
        <p:nvSpPr>
          <p:cNvPr id="81923" name="Rectangle 2"/>
          <p:cNvSpPr>
            <a:spLocks noGrp="1" noRot="1" noChangeAspect="1" noChangeArrowheads="1" noTextEdit="1"/>
          </p:cNvSpPr>
          <p:nvPr>
            <p:ph type="sldImg"/>
          </p:nvPr>
        </p:nvSpPr>
        <p:spPr>
          <a:ln/>
        </p:spPr>
      </p:sp>
      <p:sp>
        <p:nvSpPr>
          <p:cNvPr id="819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Oval 3"/>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a:defRPr/>
            </a:pPr>
            <a:endParaRPr lang="en-US" dirty="0"/>
          </a:p>
        </p:txBody>
      </p:sp>
      <p:sp>
        <p:nvSpPr>
          <p:cNvPr id="5" name="Oval 4"/>
          <p:cNvSpPr/>
          <p:nvPr/>
        </p:nvSpPr>
        <p:spPr>
          <a:xfrm>
            <a:off x="1157288" y="1344613"/>
            <a:ext cx="63500" cy="65087"/>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a:defRPr/>
            </a:pPr>
            <a:endParaRPr lang="en-US" dirty="0"/>
          </a:p>
        </p:txBody>
      </p:sp>
      <p:sp>
        <p:nvSpPr>
          <p:cNvPr id="14" name="Title 13"/>
          <p:cNvSpPr>
            <a:spLocks noGrp="1"/>
          </p:cNvSpPr>
          <p:nvPr>
            <p:ph type="ctrTitle"/>
          </p:nvPr>
        </p:nvSpPr>
        <p:spPr>
          <a:xfrm>
            <a:off x="1432560" y="359898"/>
            <a:ext cx="7406640" cy="1472184"/>
          </a:xfrm>
        </p:spPr>
        <p:txBody>
          <a:bodyPr anchor="b"/>
          <a:lstStyle>
            <a:lvl1pPr algn="l">
              <a:defRPr/>
            </a:lvl1pPr>
            <a:extLst/>
          </a:lstStyle>
          <a:p>
            <a:r>
              <a:rPr lang="en-US"/>
              <a:t>Click to edit Master title style</a:t>
            </a:r>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a:t>Click to edit Master subtitle style</a:t>
            </a:r>
          </a:p>
        </p:txBody>
      </p:sp>
      <p:sp>
        <p:nvSpPr>
          <p:cNvPr id="6" name="Date Placeholder 6"/>
          <p:cNvSpPr>
            <a:spLocks noGrp="1"/>
          </p:cNvSpPr>
          <p:nvPr>
            <p:ph type="dt" sz="half" idx="10"/>
          </p:nvPr>
        </p:nvSpPr>
        <p:spPr/>
        <p:txBody>
          <a:bodyPr/>
          <a:lstStyle>
            <a:lvl1pPr>
              <a:defRPr/>
            </a:lvl1pPr>
          </a:lstStyle>
          <a:p>
            <a:pPr>
              <a:defRPr/>
            </a:pPr>
            <a:endParaRPr lang="en-US"/>
          </a:p>
        </p:txBody>
      </p:sp>
      <p:sp>
        <p:nvSpPr>
          <p:cNvPr id="7" name="Footer Placeholder 19"/>
          <p:cNvSpPr>
            <a:spLocks noGrp="1"/>
          </p:cNvSpPr>
          <p:nvPr>
            <p:ph type="ftr" sz="quarter" idx="11"/>
          </p:nvPr>
        </p:nvSpPr>
        <p:spPr/>
        <p:txBody>
          <a:bodyPr/>
          <a:lstStyle>
            <a:lvl1pPr>
              <a:defRPr/>
            </a:lvl1pPr>
          </a:lstStyle>
          <a:p>
            <a:pPr>
              <a:defRPr/>
            </a:pPr>
            <a:endParaRPr lang="en-US"/>
          </a:p>
        </p:txBody>
      </p:sp>
      <p:sp>
        <p:nvSpPr>
          <p:cNvPr id="8" name="Slide Number Placeholder 9"/>
          <p:cNvSpPr>
            <a:spLocks noGrp="1"/>
          </p:cNvSpPr>
          <p:nvPr>
            <p:ph type="sldNum" sz="quarter" idx="12"/>
          </p:nvPr>
        </p:nvSpPr>
        <p:spPr/>
        <p:txBody>
          <a:bodyPr/>
          <a:lstStyle>
            <a:lvl1pPr>
              <a:defRPr/>
            </a:lvl1pPr>
          </a:lstStyle>
          <a:p>
            <a:fld id="{89A5BC20-2C51-45B8-9D5E-C975C41DD08B}" type="slidenum">
              <a:rPr lang="en-US" altLang="en-US"/>
              <a:pPr/>
              <a:t>‹#›</a:t>
            </a:fld>
            <a:endParaRPr lang="en-US" altLang="en-US"/>
          </a:p>
        </p:txBody>
      </p:sp>
    </p:spTree>
    <p:extLst>
      <p:ext uri="{BB962C8B-B14F-4D97-AF65-F5344CB8AC3E}">
        <p14:creationId xmlns:p14="http://schemas.microsoft.com/office/powerpoint/2010/main" val="41921113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23"/>
          <p:cNvSpPr>
            <a:spLocks noGrp="1"/>
          </p:cNvSpPr>
          <p:nvPr>
            <p:ph type="dt" sz="half" idx="10"/>
          </p:nvPr>
        </p:nvSpPr>
        <p:spPr/>
        <p:txBody>
          <a:bodyPr/>
          <a:lstStyle>
            <a:lvl1pPr>
              <a:defRPr/>
            </a:lvl1pPr>
          </a:lstStyle>
          <a:p>
            <a:pPr>
              <a:defRPr/>
            </a:pPr>
            <a:endParaRPr lang="en-US"/>
          </a:p>
        </p:txBody>
      </p:sp>
      <p:sp>
        <p:nvSpPr>
          <p:cNvPr id="5" name="Footer Placeholder 9"/>
          <p:cNvSpPr>
            <a:spLocks noGrp="1"/>
          </p:cNvSpPr>
          <p:nvPr>
            <p:ph type="ftr" sz="quarter" idx="11"/>
          </p:nvPr>
        </p:nvSpPr>
        <p:spPr/>
        <p:txBody>
          <a:bodyPr/>
          <a:lstStyle>
            <a:lvl1pPr>
              <a:defRPr/>
            </a:lvl1pPr>
          </a:lstStyle>
          <a:p>
            <a:pPr>
              <a:defRPr/>
            </a:pPr>
            <a:endParaRPr lang="en-US"/>
          </a:p>
        </p:txBody>
      </p:sp>
      <p:sp>
        <p:nvSpPr>
          <p:cNvPr id="6" name="Slide Number Placeholder 21"/>
          <p:cNvSpPr>
            <a:spLocks noGrp="1"/>
          </p:cNvSpPr>
          <p:nvPr>
            <p:ph type="sldNum" sz="quarter" idx="12"/>
          </p:nvPr>
        </p:nvSpPr>
        <p:spPr/>
        <p:txBody>
          <a:bodyPr/>
          <a:lstStyle>
            <a:lvl1pPr>
              <a:defRPr/>
            </a:lvl1pPr>
          </a:lstStyle>
          <a:p>
            <a:fld id="{352DEA4F-539A-49DD-BF55-4D6E5D16E30E}" type="slidenum">
              <a:rPr lang="en-US" altLang="en-US"/>
              <a:pPr/>
              <a:t>‹#›</a:t>
            </a:fld>
            <a:endParaRPr lang="en-US" altLang="en-US"/>
          </a:p>
        </p:txBody>
      </p:sp>
    </p:spTree>
    <p:extLst>
      <p:ext uri="{BB962C8B-B14F-4D97-AF65-F5344CB8AC3E}">
        <p14:creationId xmlns:p14="http://schemas.microsoft.com/office/powerpoint/2010/main" val="7650645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143000" y="274640"/>
            <a:ext cx="55626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23"/>
          <p:cNvSpPr>
            <a:spLocks noGrp="1"/>
          </p:cNvSpPr>
          <p:nvPr>
            <p:ph type="dt" sz="half" idx="10"/>
          </p:nvPr>
        </p:nvSpPr>
        <p:spPr/>
        <p:txBody>
          <a:bodyPr/>
          <a:lstStyle>
            <a:lvl1pPr>
              <a:defRPr/>
            </a:lvl1pPr>
          </a:lstStyle>
          <a:p>
            <a:pPr>
              <a:defRPr/>
            </a:pPr>
            <a:endParaRPr lang="en-US"/>
          </a:p>
        </p:txBody>
      </p:sp>
      <p:sp>
        <p:nvSpPr>
          <p:cNvPr id="5" name="Footer Placeholder 9"/>
          <p:cNvSpPr>
            <a:spLocks noGrp="1"/>
          </p:cNvSpPr>
          <p:nvPr>
            <p:ph type="ftr" sz="quarter" idx="11"/>
          </p:nvPr>
        </p:nvSpPr>
        <p:spPr/>
        <p:txBody>
          <a:bodyPr/>
          <a:lstStyle>
            <a:lvl1pPr>
              <a:defRPr/>
            </a:lvl1pPr>
          </a:lstStyle>
          <a:p>
            <a:pPr>
              <a:defRPr/>
            </a:pPr>
            <a:endParaRPr lang="en-US"/>
          </a:p>
        </p:txBody>
      </p:sp>
      <p:sp>
        <p:nvSpPr>
          <p:cNvPr id="6" name="Slide Number Placeholder 21"/>
          <p:cNvSpPr>
            <a:spLocks noGrp="1"/>
          </p:cNvSpPr>
          <p:nvPr>
            <p:ph type="sldNum" sz="quarter" idx="12"/>
          </p:nvPr>
        </p:nvSpPr>
        <p:spPr/>
        <p:txBody>
          <a:bodyPr/>
          <a:lstStyle>
            <a:lvl1pPr>
              <a:defRPr/>
            </a:lvl1pPr>
          </a:lstStyle>
          <a:p>
            <a:fld id="{50FB5AE9-D913-4F26-9FAE-AB90F6AAABB2}" type="slidenum">
              <a:rPr lang="en-US" altLang="en-US"/>
              <a:pPr/>
              <a:t>‹#›</a:t>
            </a:fld>
            <a:endParaRPr lang="en-US" altLang="en-US"/>
          </a:p>
        </p:txBody>
      </p:sp>
    </p:spTree>
    <p:extLst>
      <p:ext uri="{BB962C8B-B14F-4D97-AF65-F5344CB8AC3E}">
        <p14:creationId xmlns:p14="http://schemas.microsoft.com/office/powerpoint/2010/main" val="27352061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23"/>
          <p:cNvSpPr>
            <a:spLocks noGrp="1"/>
          </p:cNvSpPr>
          <p:nvPr>
            <p:ph type="dt" sz="half" idx="10"/>
          </p:nvPr>
        </p:nvSpPr>
        <p:spPr/>
        <p:txBody>
          <a:bodyPr/>
          <a:lstStyle>
            <a:lvl1pPr>
              <a:defRPr/>
            </a:lvl1pPr>
          </a:lstStyle>
          <a:p>
            <a:pPr>
              <a:defRPr/>
            </a:pPr>
            <a:endParaRPr lang="en-US"/>
          </a:p>
        </p:txBody>
      </p:sp>
      <p:sp>
        <p:nvSpPr>
          <p:cNvPr id="5" name="Footer Placeholder 9"/>
          <p:cNvSpPr>
            <a:spLocks noGrp="1"/>
          </p:cNvSpPr>
          <p:nvPr>
            <p:ph type="ftr" sz="quarter" idx="11"/>
          </p:nvPr>
        </p:nvSpPr>
        <p:spPr/>
        <p:txBody>
          <a:bodyPr/>
          <a:lstStyle>
            <a:lvl1pPr>
              <a:defRPr/>
            </a:lvl1pPr>
          </a:lstStyle>
          <a:p>
            <a:pPr>
              <a:defRPr/>
            </a:pPr>
            <a:endParaRPr lang="en-US"/>
          </a:p>
        </p:txBody>
      </p:sp>
      <p:sp>
        <p:nvSpPr>
          <p:cNvPr id="6" name="Slide Number Placeholder 21"/>
          <p:cNvSpPr>
            <a:spLocks noGrp="1"/>
          </p:cNvSpPr>
          <p:nvPr>
            <p:ph type="sldNum" sz="quarter" idx="12"/>
          </p:nvPr>
        </p:nvSpPr>
        <p:spPr/>
        <p:txBody>
          <a:bodyPr/>
          <a:lstStyle>
            <a:lvl1pPr>
              <a:defRPr/>
            </a:lvl1pPr>
          </a:lstStyle>
          <a:p>
            <a:fld id="{939F7A3A-D8A5-4CEF-8EEE-3E5DF09D14DA}" type="slidenum">
              <a:rPr lang="en-US" altLang="en-US"/>
              <a:pPr/>
              <a:t>‹#›</a:t>
            </a:fld>
            <a:endParaRPr lang="en-US" altLang="en-US"/>
          </a:p>
        </p:txBody>
      </p:sp>
    </p:spTree>
    <p:extLst>
      <p:ext uri="{BB962C8B-B14F-4D97-AF65-F5344CB8AC3E}">
        <p14:creationId xmlns:p14="http://schemas.microsoft.com/office/powerpoint/2010/main" val="40273631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Rectangle 3"/>
          <p:cNvSpPr/>
          <p:nvPr/>
        </p:nvSpPr>
        <p:spPr>
          <a:xfrm>
            <a:off x="2282825" y="0"/>
            <a:ext cx="6858000"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5" name="Rectangle 4"/>
          <p:cNvSpPr/>
          <p:nvPr/>
        </p:nvSpPr>
        <p:spPr bwMode="invGray">
          <a:xfrm>
            <a:off x="2286000" y="0"/>
            <a:ext cx="76200"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6" name="Oval 5"/>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a:defRPr/>
            </a:pPr>
            <a:endParaRPr lang="en-US" dirty="0"/>
          </a:p>
        </p:txBody>
      </p:sp>
      <p:sp>
        <p:nvSpPr>
          <p:cNvPr id="7" name="Oval 6"/>
          <p:cNvSpPr/>
          <p:nvPr/>
        </p:nvSpPr>
        <p:spPr>
          <a:xfrm>
            <a:off x="2408238" y="2746375"/>
            <a:ext cx="63500" cy="63500"/>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a:defRPr/>
            </a:pPr>
            <a:endParaRPr lang="en-US" dirty="0"/>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lang="en-US"/>
              <a:t>Click to edit Master title style</a:t>
            </a:r>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a:t>Click to edit Master text styles</a:t>
            </a:r>
          </a:p>
        </p:txBody>
      </p:sp>
      <p:sp>
        <p:nvSpPr>
          <p:cNvPr id="8" name="Date Placeholder 3"/>
          <p:cNvSpPr>
            <a:spLocks noGrp="1"/>
          </p:cNvSpPr>
          <p:nvPr>
            <p:ph type="dt" sz="half" idx="10"/>
          </p:nvPr>
        </p:nvSpPr>
        <p:spPr/>
        <p:txBody>
          <a:bodyPr/>
          <a:lstStyle>
            <a:lvl1pPr>
              <a:defRPr/>
            </a:lvl1pPr>
          </a:lstStyle>
          <a:p>
            <a:pPr>
              <a:defRPr/>
            </a:pPr>
            <a:endParaRPr lang="en-US"/>
          </a:p>
        </p:txBody>
      </p:sp>
      <p:sp>
        <p:nvSpPr>
          <p:cNvPr id="9" name="Footer Placeholder 4"/>
          <p:cNvSpPr>
            <a:spLocks noGrp="1"/>
          </p:cNvSpPr>
          <p:nvPr>
            <p:ph type="ftr" sz="quarter" idx="11"/>
          </p:nvPr>
        </p:nvSpPr>
        <p:spPr/>
        <p:txBody>
          <a:bodyPr/>
          <a:lstStyle>
            <a:lvl1pPr>
              <a:defRPr/>
            </a:lvl1pPr>
          </a:lstStyle>
          <a:p>
            <a:pPr>
              <a:defRPr/>
            </a:pPr>
            <a:endParaRPr lang="en-US"/>
          </a:p>
        </p:txBody>
      </p:sp>
      <p:sp>
        <p:nvSpPr>
          <p:cNvPr id="10" name="Slide Number Placeholder 5"/>
          <p:cNvSpPr>
            <a:spLocks noGrp="1"/>
          </p:cNvSpPr>
          <p:nvPr>
            <p:ph type="sldNum" sz="quarter" idx="12"/>
          </p:nvPr>
        </p:nvSpPr>
        <p:spPr/>
        <p:txBody>
          <a:bodyPr/>
          <a:lstStyle>
            <a:lvl1pPr>
              <a:defRPr/>
            </a:lvl1pPr>
          </a:lstStyle>
          <a:p>
            <a:fld id="{DC08F7E9-32B9-43EB-A88D-5DC6B6601B52}" type="slidenum">
              <a:rPr lang="en-US" altLang="en-US"/>
              <a:pPr/>
              <a:t>‹#›</a:t>
            </a:fld>
            <a:endParaRPr lang="en-US" altLang="en-US"/>
          </a:p>
        </p:txBody>
      </p:sp>
    </p:spTree>
    <p:extLst>
      <p:ext uri="{BB962C8B-B14F-4D97-AF65-F5344CB8AC3E}">
        <p14:creationId xmlns:p14="http://schemas.microsoft.com/office/powerpoint/2010/main" val="14887636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p>
            <a:r>
              <a:rPr lang="en-US"/>
              <a:t>Click to edit Master title style</a:t>
            </a:r>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23"/>
          <p:cNvSpPr>
            <a:spLocks noGrp="1"/>
          </p:cNvSpPr>
          <p:nvPr>
            <p:ph type="dt" sz="half" idx="10"/>
          </p:nvPr>
        </p:nvSpPr>
        <p:spPr/>
        <p:txBody>
          <a:bodyPr/>
          <a:lstStyle>
            <a:lvl1pPr>
              <a:defRPr/>
            </a:lvl1pPr>
          </a:lstStyle>
          <a:p>
            <a:pPr>
              <a:defRPr/>
            </a:pPr>
            <a:endParaRPr lang="en-US"/>
          </a:p>
        </p:txBody>
      </p:sp>
      <p:sp>
        <p:nvSpPr>
          <p:cNvPr id="6" name="Footer Placeholder 9"/>
          <p:cNvSpPr>
            <a:spLocks noGrp="1"/>
          </p:cNvSpPr>
          <p:nvPr>
            <p:ph type="ftr" sz="quarter" idx="11"/>
          </p:nvPr>
        </p:nvSpPr>
        <p:spPr/>
        <p:txBody>
          <a:bodyPr/>
          <a:lstStyle>
            <a:lvl1pPr>
              <a:defRPr/>
            </a:lvl1pPr>
          </a:lstStyle>
          <a:p>
            <a:pPr>
              <a:defRPr/>
            </a:pPr>
            <a:endParaRPr lang="en-US"/>
          </a:p>
        </p:txBody>
      </p:sp>
      <p:sp>
        <p:nvSpPr>
          <p:cNvPr id="7" name="Slide Number Placeholder 21"/>
          <p:cNvSpPr>
            <a:spLocks noGrp="1"/>
          </p:cNvSpPr>
          <p:nvPr>
            <p:ph type="sldNum" sz="quarter" idx="12"/>
          </p:nvPr>
        </p:nvSpPr>
        <p:spPr/>
        <p:txBody>
          <a:bodyPr/>
          <a:lstStyle>
            <a:lvl1pPr>
              <a:defRPr/>
            </a:lvl1pPr>
          </a:lstStyle>
          <a:p>
            <a:fld id="{3399C6FD-2932-49E9-841F-1E31B1532943}" type="slidenum">
              <a:rPr lang="en-US" altLang="en-US"/>
              <a:pPr/>
              <a:t>‹#›</a:t>
            </a:fld>
            <a:endParaRPr lang="en-US" altLang="en-US"/>
          </a:p>
        </p:txBody>
      </p:sp>
    </p:spTree>
    <p:extLst>
      <p:ext uri="{BB962C8B-B14F-4D97-AF65-F5344CB8AC3E}">
        <p14:creationId xmlns:p14="http://schemas.microsoft.com/office/powerpoint/2010/main" val="10849619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lstStyle>
            <a:lvl1pPr algn="ctr">
              <a:defRPr sz="4500" b="1" cap="none" baseline="0"/>
            </a:lvl1pPr>
            <a:extLst/>
          </a:lstStyle>
          <a:p>
            <a:r>
              <a:rPr lang="en-US"/>
              <a:t>Click to edit Master title style</a:t>
            </a:r>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a:r>
              <a:rPr lang="en-US"/>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a:r>
              <a:rPr lang="en-US"/>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23"/>
          <p:cNvSpPr>
            <a:spLocks noGrp="1"/>
          </p:cNvSpPr>
          <p:nvPr>
            <p:ph type="dt" sz="half" idx="10"/>
          </p:nvPr>
        </p:nvSpPr>
        <p:spPr/>
        <p:txBody>
          <a:bodyPr/>
          <a:lstStyle>
            <a:lvl1pPr>
              <a:defRPr/>
            </a:lvl1pPr>
          </a:lstStyle>
          <a:p>
            <a:pPr>
              <a:defRPr/>
            </a:pPr>
            <a:endParaRPr lang="en-US"/>
          </a:p>
        </p:txBody>
      </p:sp>
      <p:sp>
        <p:nvSpPr>
          <p:cNvPr id="8" name="Footer Placeholder 9"/>
          <p:cNvSpPr>
            <a:spLocks noGrp="1"/>
          </p:cNvSpPr>
          <p:nvPr>
            <p:ph type="ftr" sz="quarter" idx="11"/>
          </p:nvPr>
        </p:nvSpPr>
        <p:spPr/>
        <p:txBody>
          <a:bodyPr/>
          <a:lstStyle>
            <a:lvl1pPr>
              <a:defRPr/>
            </a:lvl1pPr>
          </a:lstStyle>
          <a:p>
            <a:pPr>
              <a:defRPr/>
            </a:pPr>
            <a:endParaRPr lang="en-US"/>
          </a:p>
        </p:txBody>
      </p:sp>
      <p:sp>
        <p:nvSpPr>
          <p:cNvPr id="9" name="Slide Number Placeholder 21"/>
          <p:cNvSpPr>
            <a:spLocks noGrp="1"/>
          </p:cNvSpPr>
          <p:nvPr>
            <p:ph type="sldNum" sz="quarter" idx="12"/>
          </p:nvPr>
        </p:nvSpPr>
        <p:spPr/>
        <p:txBody>
          <a:bodyPr/>
          <a:lstStyle>
            <a:lvl1pPr>
              <a:defRPr/>
            </a:lvl1pPr>
          </a:lstStyle>
          <a:p>
            <a:fld id="{FDEE630C-2D5F-42E1-9C92-BD30994E4B80}" type="slidenum">
              <a:rPr lang="en-US" altLang="en-US"/>
              <a:pPr/>
              <a:t>‹#›</a:t>
            </a:fld>
            <a:endParaRPr lang="en-US" altLang="en-US"/>
          </a:p>
        </p:txBody>
      </p:sp>
    </p:spTree>
    <p:extLst>
      <p:ext uri="{BB962C8B-B14F-4D97-AF65-F5344CB8AC3E}">
        <p14:creationId xmlns:p14="http://schemas.microsoft.com/office/powerpoint/2010/main" val="18653285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p>
            <a:r>
              <a:rPr lang="en-US"/>
              <a:t>Click to edit Master title style</a:t>
            </a:r>
          </a:p>
        </p:txBody>
      </p:sp>
      <p:sp>
        <p:nvSpPr>
          <p:cNvPr id="3" name="Date Placeholder 23"/>
          <p:cNvSpPr>
            <a:spLocks noGrp="1"/>
          </p:cNvSpPr>
          <p:nvPr>
            <p:ph type="dt" sz="half" idx="10"/>
          </p:nvPr>
        </p:nvSpPr>
        <p:spPr/>
        <p:txBody>
          <a:bodyPr/>
          <a:lstStyle>
            <a:lvl1pPr>
              <a:defRPr/>
            </a:lvl1pPr>
          </a:lstStyle>
          <a:p>
            <a:pPr>
              <a:defRPr/>
            </a:pPr>
            <a:endParaRPr lang="en-US"/>
          </a:p>
        </p:txBody>
      </p:sp>
      <p:sp>
        <p:nvSpPr>
          <p:cNvPr id="4" name="Footer Placeholder 9"/>
          <p:cNvSpPr>
            <a:spLocks noGrp="1"/>
          </p:cNvSpPr>
          <p:nvPr>
            <p:ph type="ftr" sz="quarter" idx="11"/>
          </p:nvPr>
        </p:nvSpPr>
        <p:spPr/>
        <p:txBody>
          <a:bodyPr/>
          <a:lstStyle>
            <a:lvl1pPr>
              <a:defRPr/>
            </a:lvl1pPr>
          </a:lstStyle>
          <a:p>
            <a:pPr>
              <a:defRPr/>
            </a:pPr>
            <a:endParaRPr lang="en-US"/>
          </a:p>
        </p:txBody>
      </p:sp>
      <p:sp>
        <p:nvSpPr>
          <p:cNvPr id="5" name="Slide Number Placeholder 21"/>
          <p:cNvSpPr>
            <a:spLocks noGrp="1"/>
          </p:cNvSpPr>
          <p:nvPr>
            <p:ph type="sldNum" sz="quarter" idx="12"/>
          </p:nvPr>
        </p:nvSpPr>
        <p:spPr/>
        <p:txBody>
          <a:bodyPr/>
          <a:lstStyle>
            <a:lvl1pPr>
              <a:defRPr/>
            </a:lvl1pPr>
          </a:lstStyle>
          <a:p>
            <a:fld id="{EFF362F9-F217-492F-AF44-5C21B656FBC9}" type="slidenum">
              <a:rPr lang="en-US" altLang="en-US"/>
              <a:pPr/>
              <a:t>‹#›</a:t>
            </a:fld>
            <a:endParaRPr lang="en-US" altLang="en-US"/>
          </a:p>
        </p:txBody>
      </p:sp>
    </p:spTree>
    <p:extLst>
      <p:ext uri="{BB962C8B-B14F-4D97-AF65-F5344CB8AC3E}">
        <p14:creationId xmlns:p14="http://schemas.microsoft.com/office/powerpoint/2010/main" val="16950287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
          <p:cNvSpPr/>
          <p:nvPr/>
        </p:nvSpPr>
        <p:spPr>
          <a:xfrm>
            <a:off x="1014413" y="0"/>
            <a:ext cx="8129587"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3" name="Rectangle 2"/>
          <p:cNvSpPr/>
          <p:nvPr/>
        </p:nvSpPr>
        <p:spPr bwMode="invGray">
          <a:xfrm>
            <a:off x="1014413" y="0"/>
            <a:ext cx="73025"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4" name="Date Placeholder 1"/>
          <p:cNvSpPr>
            <a:spLocks noGrp="1"/>
          </p:cNvSpPr>
          <p:nvPr>
            <p:ph type="dt" sz="half" idx="10"/>
          </p:nvPr>
        </p:nvSpPr>
        <p:spPr/>
        <p:txBody>
          <a:bodyPr/>
          <a:lstStyle>
            <a:lvl1pPr>
              <a:defRPr/>
            </a:lvl1pPr>
          </a:lstStyle>
          <a:p>
            <a:pPr>
              <a:defRPr/>
            </a:pPr>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3"/>
          <p:cNvSpPr>
            <a:spLocks noGrp="1"/>
          </p:cNvSpPr>
          <p:nvPr>
            <p:ph type="sldNum" sz="quarter" idx="12"/>
          </p:nvPr>
        </p:nvSpPr>
        <p:spPr/>
        <p:txBody>
          <a:bodyPr/>
          <a:lstStyle>
            <a:lvl1pPr>
              <a:defRPr/>
            </a:lvl1pPr>
          </a:lstStyle>
          <a:p>
            <a:fld id="{B280CBDA-D8EE-4629-AA5D-78B5CEE4A4F3}" type="slidenum">
              <a:rPr lang="en-US" altLang="en-US"/>
              <a:pPr/>
              <a:t>‹#›</a:t>
            </a:fld>
            <a:endParaRPr lang="en-US" altLang="en-US"/>
          </a:p>
        </p:txBody>
      </p:sp>
    </p:spTree>
    <p:extLst>
      <p:ext uri="{BB962C8B-B14F-4D97-AF65-F5344CB8AC3E}">
        <p14:creationId xmlns:p14="http://schemas.microsoft.com/office/powerpoint/2010/main" val="31806957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lang="en-US"/>
              <a:t>Click to edit Master title style</a:t>
            </a:r>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a:r>
              <a:rPr lang="en-US"/>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23"/>
          <p:cNvSpPr>
            <a:spLocks noGrp="1"/>
          </p:cNvSpPr>
          <p:nvPr>
            <p:ph type="dt" sz="half" idx="10"/>
          </p:nvPr>
        </p:nvSpPr>
        <p:spPr/>
        <p:txBody>
          <a:bodyPr/>
          <a:lstStyle>
            <a:lvl1pPr>
              <a:defRPr/>
            </a:lvl1pPr>
          </a:lstStyle>
          <a:p>
            <a:pPr>
              <a:defRPr/>
            </a:pPr>
            <a:endParaRPr lang="en-US"/>
          </a:p>
        </p:txBody>
      </p:sp>
      <p:sp>
        <p:nvSpPr>
          <p:cNvPr id="6" name="Footer Placeholder 9"/>
          <p:cNvSpPr>
            <a:spLocks noGrp="1"/>
          </p:cNvSpPr>
          <p:nvPr>
            <p:ph type="ftr" sz="quarter" idx="11"/>
          </p:nvPr>
        </p:nvSpPr>
        <p:spPr/>
        <p:txBody>
          <a:bodyPr/>
          <a:lstStyle>
            <a:lvl1pPr>
              <a:defRPr/>
            </a:lvl1pPr>
          </a:lstStyle>
          <a:p>
            <a:pPr>
              <a:defRPr/>
            </a:pPr>
            <a:endParaRPr lang="en-US"/>
          </a:p>
        </p:txBody>
      </p:sp>
      <p:sp>
        <p:nvSpPr>
          <p:cNvPr id="7" name="Slide Number Placeholder 21"/>
          <p:cNvSpPr>
            <a:spLocks noGrp="1"/>
          </p:cNvSpPr>
          <p:nvPr>
            <p:ph type="sldNum" sz="quarter" idx="12"/>
          </p:nvPr>
        </p:nvSpPr>
        <p:spPr/>
        <p:txBody>
          <a:bodyPr/>
          <a:lstStyle>
            <a:lvl1pPr>
              <a:defRPr/>
            </a:lvl1pPr>
          </a:lstStyle>
          <a:p>
            <a:fld id="{1E9A5AEC-D74B-4040-AC45-3DC61525D16E}" type="slidenum">
              <a:rPr lang="en-US" altLang="en-US"/>
              <a:pPr/>
              <a:t>‹#›</a:t>
            </a:fld>
            <a:endParaRPr lang="en-US" altLang="en-US"/>
          </a:p>
        </p:txBody>
      </p:sp>
    </p:spTree>
    <p:extLst>
      <p:ext uri="{BB962C8B-B14F-4D97-AF65-F5344CB8AC3E}">
        <p14:creationId xmlns:p14="http://schemas.microsoft.com/office/powerpoint/2010/main" val="39298261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Rectangle 4"/>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tIns="274320">
            <a:normAutofit/>
          </a:bodyPr>
          <a:lstStyle/>
          <a:p>
            <a:pPr indent="-283464">
              <a:lnSpc>
                <a:spcPts val="3000"/>
              </a:lnSpc>
              <a:spcBef>
                <a:spcPts val="600"/>
              </a:spcBef>
              <a:buClr>
                <a:schemeClr val="accent1"/>
              </a:buClr>
              <a:buSzPct val="80000"/>
              <a:buFont typeface="Wingdings 2"/>
              <a:buNone/>
              <a:defRPr/>
            </a:pPr>
            <a:endParaRPr lang="en-US" sz="3200" dirty="0">
              <a:latin typeface="+mn-lt"/>
            </a:endParaRPr>
          </a:p>
        </p:txBody>
      </p:sp>
      <p:sp>
        <p:nvSpPr>
          <p:cNvPr id="6" name="Flowchart: Process 5"/>
          <p:cNvSpPr/>
          <p:nvPr/>
        </p:nvSpPr>
        <p:spPr>
          <a:xfrm rot="19468671">
            <a:off x="396875" y="954088"/>
            <a:ext cx="685800" cy="204787"/>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7" name="Flowchart: Process 6"/>
          <p:cNvSpPr/>
          <p:nvPr/>
        </p:nvSpPr>
        <p:spPr>
          <a:xfrm rot="2103354" flipH="1">
            <a:off x="5003800" y="936625"/>
            <a:ext cx="649288" cy="204788"/>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lang="en-US"/>
              <a:t>Click to edit Master title style</a:t>
            </a: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tIns="274320">
            <a:normAutofit/>
          </a:bodyPr>
          <a:lstStyle>
            <a:lvl1pPr indent="0">
              <a:buNone/>
              <a:defRPr sz="3200"/>
            </a:lvl1pPr>
            <a:extLst/>
          </a:lstStyle>
          <a:p>
            <a:pPr lvl="0"/>
            <a:r>
              <a:rPr lang="en-US" noProof="0" dirty="0"/>
              <a:t>Click icon to add picture</a:t>
            </a:r>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a:r>
              <a:rPr lang="en-US"/>
              <a:t>Click to edit Master text styles</a:t>
            </a:r>
          </a:p>
        </p:txBody>
      </p:sp>
      <p:sp>
        <p:nvSpPr>
          <p:cNvPr id="8" name="Date Placeholder 4"/>
          <p:cNvSpPr>
            <a:spLocks noGrp="1"/>
          </p:cNvSpPr>
          <p:nvPr>
            <p:ph type="dt" sz="half" idx="10"/>
          </p:nvPr>
        </p:nvSpPr>
        <p:spPr/>
        <p:txBody>
          <a:bodyPr/>
          <a:lstStyle>
            <a:lvl1pPr>
              <a:defRPr/>
            </a:lvl1pPr>
          </a:lstStyle>
          <a:p>
            <a:pPr>
              <a:defRPr/>
            </a:pPr>
            <a:endParaRPr lang="en-US"/>
          </a:p>
        </p:txBody>
      </p:sp>
      <p:sp>
        <p:nvSpPr>
          <p:cNvPr id="9" name="Footer Placeholder 5"/>
          <p:cNvSpPr>
            <a:spLocks noGrp="1"/>
          </p:cNvSpPr>
          <p:nvPr>
            <p:ph type="ftr" sz="quarter" idx="11"/>
          </p:nvPr>
        </p:nvSpPr>
        <p:spPr/>
        <p:txBody>
          <a:bodyPr/>
          <a:lstStyle>
            <a:lvl1pPr>
              <a:defRPr/>
            </a:lvl1pPr>
          </a:lstStyle>
          <a:p>
            <a:pPr>
              <a:defRPr/>
            </a:pPr>
            <a:endParaRPr lang="en-US"/>
          </a:p>
        </p:txBody>
      </p:sp>
      <p:sp>
        <p:nvSpPr>
          <p:cNvPr id="10" name="Slide Number Placeholder 6"/>
          <p:cNvSpPr>
            <a:spLocks noGrp="1"/>
          </p:cNvSpPr>
          <p:nvPr>
            <p:ph type="sldNum" sz="quarter" idx="12"/>
          </p:nvPr>
        </p:nvSpPr>
        <p:spPr/>
        <p:txBody>
          <a:bodyPr/>
          <a:lstStyle>
            <a:lvl1pPr>
              <a:defRPr/>
            </a:lvl1pPr>
          </a:lstStyle>
          <a:p>
            <a:fld id="{3A056E02-27C8-4021-9C64-816EE2E601A1}" type="slidenum">
              <a:rPr lang="en-US" altLang="en-US"/>
              <a:pPr/>
              <a:t>‹#›</a:t>
            </a:fld>
            <a:endParaRPr lang="en-US" altLang="en-US"/>
          </a:p>
        </p:txBody>
      </p:sp>
    </p:spTree>
    <p:extLst>
      <p:ext uri="{BB962C8B-B14F-4D97-AF65-F5344CB8AC3E}">
        <p14:creationId xmlns:p14="http://schemas.microsoft.com/office/powerpoint/2010/main" val="1781979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7" name="Pie 6"/>
          <p:cNvSpPr/>
          <p:nvPr/>
        </p:nvSpPr>
        <p:spPr>
          <a:xfrm>
            <a:off x="-815975" y="-815975"/>
            <a:ext cx="1638300" cy="1638300"/>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8" name="Oval 7"/>
          <p:cNvSpPr/>
          <p:nvPr/>
        </p:nvSpPr>
        <p:spPr>
          <a:xfrm>
            <a:off x="168275" y="20638"/>
            <a:ext cx="1703388" cy="1703387"/>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2" name="Rectangle 11"/>
          <p:cNvSpPr/>
          <p:nvPr/>
        </p:nvSpPr>
        <p:spPr>
          <a:xfrm>
            <a:off x="1012825" y="0"/>
            <a:ext cx="8131175"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5" name="Title Placeholder 4"/>
          <p:cNvSpPr>
            <a:spLocks noGrp="1"/>
          </p:cNvSpPr>
          <p:nvPr>
            <p:ph type="title"/>
          </p:nvPr>
        </p:nvSpPr>
        <p:spPr>
          <a:xfrm>
            <a:off x="1435100" y="274638"/>
            <a:ext cx="7499350" cy="1143000"/>
          </a:xfrm>
          <a:prstGeom prst="rect">
            <a:avLst/>
          </a:prstGeom>
        </p:spPr>
        <p:txBody>
          <a:bodyPr anchor="ctr">
            <a:normAutofit/>
          </a:bodyPr>
          <a:lstStyle/>
          <a:p>
            <a:r>
              <a:rPr lang="en-US"/>
              <a:t>Click to edit Master title style</a:t>
            </a:r>
          </a:p>
        </p:txBody>
      </p:sp>
      <p:sp>
        <p:nvSpPr>
          <p:cNvPr id="9" name="Text Placeholder 8"/>
          <p:cNvSpPr>
            <a:spLocks noGrp="1"/>
          </p:cNvSpPr>
          <p:nvPr>
            <p:ph type="body" idx="1"/>
          </p:nvPr>
        </p:nvSpPr>
        <p:spPr bwMode="auto">
          <a:xfrm>
            <a:off x="1435100" y="1447800"/>
            <a:ext cx="749935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dirty="0">
                <a:solidFill>
                  <a:schemeClr val="bg2">
                    <a:shade val="50000"/>
                    <a:satMod val="200000"/>
                  </a:schemeClr>
                </a:solidFill>
              </a:defRPr>
            </a:lvl1pPr>
            <a:extLst/>
          </a:lstStyle>
          <a:p>
            <a:pPr>
              <a:defRPr/>
            </a:pPr>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dirty="0">
                <a:solidFill>
                  <a:schemeClr val="bg2">
                    <a:shade val="50000"/>
                    <a:satMod val="200000"/>
                  </a:schemeClr>
                </a:solidFill>
                <a:effectLst/>
              </a:defRPr>
            </a:lvl1pPr>
            <a:extLst/>
          </a:lstStyle>
          <a:p>
            <a:pPr>
              <a:defRPr/>
            </a:pPr>
            <a:endParaRPr lang="en-US"/>
          </a:p>
        </p:txBody>
      </p:sp>
      <p:sp>
        <p:nvSpPr>
          <p:cNvPr id="22" name="Slide Number Placeholder 21"/>
          <p:cNvSpPr>
            <a:spLocks noGrp="1"/>
          </p:cNvSpPr>
          <p:nvPr>
            <p:ph type="sldNum" sz="quarter" idx="4"/>
          </p:nvPr>
        </p:nvSpPr>
        <p:spPr>
          <a:xfrm>
            <a:off x="8613775" y="6305550"/>
            <a:ext cx="457200" cy="476250"/>
          </a:xfrm>
          <a:prstGeom prst="rect">
            <a:avLst/>
          </a:prstGeom>
        </p:spPr>
        <p:txBody>
          <a:bodyPr vert="horz" wrap="square" lIns="91440" tIns="45720" rIns="91440" bIns="45720" numCol="1" anchor="b" anchorCtr="0" compatLnSpc="1">
            <a:prstTxWarp prst="textNoShape">
              <a:avLst/>
            </a:prstTxWarp>
          </a:bodyPr>
          <a:lstStyle>
            <a:lvl1pPr algn="ctr">
              <a:defRPr sz="1200">
                <a:solidFill>
                  <a:srgbClr val="B5A788"/>
                </a:solidFill>
              </a:defRPr>
            </a:lvl1pPr>
          </a:lstStyle>
          <a:p>
            <a:fld id="{E34056D9-780D-4F29-A78E-8B93A459172F}" type="slidenum">
              <a:rPr lang="en-US" altLang="en-US"/>
              <a:pPr/>
              <a:t>‹#›</a:t>
            </a:fld>
            <a:endParaRPr lang="en-US" altLang="en-US"/>
          </a:p>
        </p:txBody>
      </p:sp>
      <p:sp>
        <p:nvSpPr>
          <p:cNvPr id="15" name="Rectangle 14"/>
          <p:cNvSpPr/>
          <p:nvPr/>
        </p:nvSpPr>
        <p:spPr bwMode="invGray">
          <a:xfrm>
            <a:off x="1014413" y="0"/>
            <a:ext cx="73025"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Tree>
  </p:cSld>
  <p:clrMap bg1="lt1" tx1="dk1" bg2="lt2" tx2="dk2" accent1="accent1" accent2="accent2" accent3="accent3" accent4="accent4" accent5="accent5" accent6="accent6" hlink="hlink" folHlink="folHlink"/>
  <p:sldLayoutIdLst>
    <p:sldLayoutId id="2147484014" r:id="rId1"/>
    <p:sldLayoutId id="2147484007" r:id="rId2"/>
    <p:sldLayoutId id="2147484015" r:id="rId3"/>
    <p:sldLayoutId id="2147484008" r:id="rId4"/>
    <p:sldLayoutId id="2147484009" r:id="rId5"/>
    <p:sldLayoutId id="2147484010" r:id="rId6"/>
    <p:sldLayoutId id="2147484016" r:id="rId7"/>
    <p:sldLayoutId id="2147484011" r:id="rId8"/>
    <p:sldLayoutId id="2147484017" r:id="rId9"/>
    <p:sldLayoutId id="2147484012" r:id="rId10"/>
    <p:sldLayoutId id="2147484013" r:id="rId11"/>
  </p:sldLayoutIdLs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xEl>
                                              <p:pRg st="0" end="0"/>
                                            </p:txEl>
                                          </p:spTgt>
                                        </p:tgtEl>
                                        <p:attrNameLst>
                                          <p:attrName>style.visibility</p:attrName>
                                        </p:attrNameLst>
                                      </p:cBhvr>
                                      <p:to>
                                        <p:strVal val="visible"/>
                                      </p:to>
                                    </p:set>
                                    <p:animEffect transition="in" filter="fade">
                                      <p:cBhvr>
                                        <p:cTn id="12" dur="2000"/>
                                        <p:tgtEl>
                                          <p:spTgt spid="9">
                                            <p:txEl>
                                              <p:pRg st="0" end="0"/>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9">
                                            <p:txEl>
                                              <p:pRg st="1" end="1"/>
                                            </p:txEl>
                                          </p:spTgt>
                                        </p:tgtEl>
                                        <p:attrNameLst>
                                          <p:attrName>style.visibility</p:attrName>
                                        </p:attrNameLst>
                                      </p:cBhvr>
                                      <p:to>
                                        <p:strVal val="visible"/>
                                      </p:to>
                                    </p:set>
                                    <p:animEffect transition="in" filter="fade">
                                      <p:cBhvr>
                                        <p:cTn id="15" dur="2000"/>
                                        <p:tgtEl>
                                          <p:spTgt spid="9">
                                            <p:txEl>
                                              <p:pRg st="1" end="1"/>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9">
                                            <p:txEl>
                                              <p:pRg st="2" end="2"/>
                                            </p:txEl>
                                          </p:spTgt>
                                        </p:tgtEl>
                                        <p:attrNameLst>
                                          <p:attrName>style.visibility</p:attrName>
                                        </p:attrNameLst>
                                      </p:cBhvr>
                                      <p:to>
                                        <p:strVal val="visible"/>
                                      </p:to>
                                    </p:set>
                                    <p:animEffect transition="in" filter="fade">
                                      <p:cBhvr>
                                        <p:cTn id="18" dur="2000"/>
                                        <p:tgtEl>
                                          <p:spTgt spid="9">
                                            <p:txEl>
                                              <p:pRg st="2" end="2"/>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9">
                                            <p:txEl>
                                              <p:pRg st="3" end="3"/>
                                            </p:txEl>
                                          </p:spTgt>
                                        </p:tgtEl>
                                        <p:attrNameLst>
                                          <p:attrName>style.visibility</p:attrName>
                                        </p:attrNameLst>
                                      </p:cBhvr>
                                      <p:to>
                                        <p:strVal val="visible"/>
                                      </p:to>
                                    </p:set>
                                    <p:animEffect transition="in" filter="fade">
                                      <p:cBhvr>
                                        <p:cTn id="21" dur="2000"/>
                                        <p:tgtEl>
                                          <p:spTgt spid="9">
                                            <p:txEl>
                                              <p:pRg st="3" end="3"/>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9">
                                            <p:txEl>
                                              <p:pRg st="4" end="4"/>
                                            </p:txEl>
                                          </p:spTgt>
                                        </p:tgtEl>
                                        <p:attrNameLst>
                                          <p:attrName>style.visibility</p:attrName>
                                        </p:attrNameLst>
                                      </p:cBhvr>
                                      <p:to>
                                        <p:strVal val="visible"/>
                                      </p:to>
                                    </p:set>
                                    <p:animEffect transition="in" filter="fade">
                                      <p:cBhvr>
                                        <p:cTn id="24" dur="2000"/>
                                        <p:tgtEl>
                                          <p:spTgt spid="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9" grpId="0" build="p">
        <p:tmplLst>
          <p:tmpl lvl="1">
            <p:tnLst>
              <p:par>
                <p:cTn presetID="10" presetClass="entr" presetSubtype="0" fill="hold" nodeType="clickEffect">
                  <p:stCondLst>
                    <p:cond delay="0"/>
                  </p:stCondLst>
                  <p:childTnLst>
                    <p:set>
                      <p:cBhvr>
                        <p:cTn dur="1" fill="hold">
                          <p:stCondLst>
                            <p:cond delay="0"/>
                          </p:stCondLst>
                        </p:cTn>
                        <p:tgtEl>
                          <p:spTgt spid="9"/>
                        </p:tgtEl>
                        <p:attrNameLst>
                          <p:attrName>style.visibility</p:attrName>
                        </p:attrNameLst>
                      </p:cBhvr>
                      <p:to>
                        <p:strVal val="visible"/>
                      </p:to>
                    </p:set>
                    <p:animEffect transition="in" filter="fade">
                      <p:cBhvr>
                        <p:cTn dur="2000"/>
                        <p:tgtEl>
                          <p:spTgt spid="9"/>
                        </p:tgtEl>
                      </p:cBhvr>
                    </p:animEffect>
                  </p:childTnLst>
                </p:cTn>
              </p:par>
            </p:tnLst>
          </p:tmpl>
          <p:tmpl lvl="2">
            <p:tnLst>
              <p:par>
                <p:cTn presetID="10" presetClass="entr" presetSubtype="0" fill="hold" nodeType="withEffect">
                  <p:stCondLst>
                    <p:cond delay="0"/>
                  </p:stCondLst>
                  <p:childTnLst>
                    <p:set>
                      <p:cBhvr>
                        <p:cTn dur="1" fill="hold">
                          <p:stCondLst>
                            <p:cond delay="0"/>
                          </p:stCondLst>
                        </p:cTn>
                        <p:tgtEl>
                          <p:spTgt spid="9"/>
                        </p:tgtEl>
                        <p:attrNameLst>
                          <p:attrName>style.visibility</p:attrName>
                        </p:attrNameLst>
                      </p:cBhvr>
                      <p:to>
                        <p:strVal val="visible"/>
                      </p:to>
                    </p:set>
                    <p:animEffect transition="in" filter="fade">
                      <p:cBhvr>
                        <p:cTn dur="2000"/>
                        <p:tgtEl>
                          <p:spTgt spid="9"/>
                        </p:tgtEl>
                      </p:cBhvr>
                    </p:animEffect>
                  </p:childTnLst>
                </p:cTn>
              </p:par>
            </p:tnLst>
          </p:tmpl>
          <p:tmpl lvl="3">
            <p:tnLst>
              <p:par>
                <p:cTn presetID="10" presetClass="entr" presetSubtype="0" fill="hold" nodeType="withEffect">
                  <p:stCondLst>
                    <p:cond delay="0"/>
                  </p:stCondLst>
                  <p:childTnLst>
                    <p:set>
                      <p:cBhvr>
                        <p:cTn dur="1" fill="hold">
                          <p:stCondLst>
                            <p:cond delay="0"/>
                          </p:stCondLst>
                        </p:cTn>
                        <p:tgtEl>
                          <p:spTgt spid="9"/>
                        </p:tgtEl>
                        <p:attrNameLst>
                          <p:attrName>style.visibility</p:attrName>
                        </p:attrNameLst>
                      </p:cBhvr>
                      <p:to>
                        <p:strVal val="visible"/>
                      </p:to>
                    </p:set>
                    <p:animEffect transition="in" filter="fade">
                      <p:cBhvr>
                        <p:cTn dur="2000"/>
                        <p:tgtEl>
                          <p:spTgt spid="9"/>
                        </p:tgtEl>
                      </p:cBhvr>
                    </p:animEffect>
                  </p:childTnLst>
                </p:cTn>
              </p:par>
            </p:tnLst>
          </p:tmpl>
          <p:tmpl lvl="4">
            <p:tnLst>
              <p:par>
                <p:cTn presetID="10" presetClass="entr" presetSubtype="0" fill="hold" nodeType="withEffect">
                  <p:stCondLst>
                    <p:cond delay="0"/>
                  </p:stCondLst>
                  <p:childTnLst>
                    <p:set>
                      <p:cBhvr>
                        <p:cTn dur="1" fill="hold">
                          <p:stCondLst>
                            <p:cond delay="0"/>
                          </p:stCondLst>
                        </p:cTn>
                        <p:tgtEl>
                          <p:spTgt spid="9"/>
                        </p:tgtEl>
                        <p:attrNameLst>
                          <p:attrName>style.visibility</p:attrName>
                        </p:attrNameLst>
                      </p:cBhvr>
                      <p:to>
                        <p:strVal val="visible"/>
                      </p:to>
                    </p:set>
                    <p:animEffect transition="in" filter="fade">
                      <p:cBhvr>
                        <p:cTn dur="2000"/>
                        <p:tgtEl>
                          <p:spTgt spid="9"/>
                        </p:tgtEl>
                      </p:cBhvr>
                    </p:animEffect>
                  </p:childTnLst>
                </p:cTn>
              </p:par>
            </p:tnLst>
          </p:tmpl>
          <p:tmpl lvl="5">
            <p:tnLst>
              <p:par>
                <p:cTn presetID="10" presetClass="entr" presetSubtype="0" fill="hold" nodeType="withEffect">
                  <p:stCondLst>
                    <p:cond delay="0"/>
                  </p:stCondLst>
                  <p:childTnLst>
                    <p:set>
                      <p:cBhvr>
                        <p:cTn dur="1" fill="hold">
                          <p:stCondLst>
                            <p:cond delay="0"/>
                          </p:stCondLst>
                        </p:cTn>
                        <p:tgtEl>
                          <p:spTgt spid="9"/>
                        </p:tgtEl>
                        <p:attrNameLst>
                          <p:attrName>style.visibility</p:attrName>
                        </p:attrNameLst>
                      </p:cBhvr>
                      <p:to>
                        <p:strVal val="visible"/>
                      </p:to>
                    </p:set>
                    <p:animEffect transition="in" filter="fade">
                      <p:cBhvr>
                        <p:cTn dur="2000"/>
                        <p:tgtEl>
                          <p:spTgt spid="9"/>
                        </p:tgtEl>
                      </p:cBhvr>
                    </p:animEffect>
                  </p:childTnLst>
                </p:cTn>
              </p:par>
            </p:tnLst>
          </p:tmpl>
        </p:tmplLst>
      </p:bldP>
    </p:bldLst>
  </p:timing>
  <p:txStyles>
    <p:titleStyle>
      <a:lvl1pPr algn="l" rtl="0" fontAlgn="base">
        <a:spcBef>
          <a:spcPct val="0"/>
        </a:spcBef>
        <a:spcAft>
          <a:spcPct val="0"/>
        </a:spcAft>
        <a:defRPr sz="4300" kern="1200">
          <a:solidFill>
            <a:srgbClr val="572314"/>
          </a:solidFill>
          <a:effectLst>
            <a:outerShdw blurRad="50000" dist="30000" dir="5400000" algn="tl" rotWithShape="0">
              <a:srgbClr val="000000">
                <a:alpha val="30000"/>
              </a:srgbClr>
            </a:outerShdw>
          </a:effectLst>
          <a:latin typeface="+mj-lt"/>
          <a:ea typeface="+mj-ea"/>
          <a:cs typeface="+mj-cs"/>
        </a:defRPr>
      </a:lvl1pPr>
      <a:lvl2pPr algn="l" rtl="0" fontAlgn="base">
        <a:spcBef>
          <a:spcPct val="0"/>
        </a:spcBef>
        <a:spcAft>
          <a:spcPct val="0"/>
        </a:spcAft>
        <a:defRPr sz="4300">
          <a:solidFill>
            <a:srgbClr val="572314"/>
          </a:solidFill>
          <a:latin typeface="Gill Sans MT" panose="020B0502020104020203" pitchFamily="34" charset="0"/>
        </a:defRPr>
      </a:lvl2pPr>
      <a:lvl3pPr algn="l" rtl="0" fontAlgn="base">
        <a:spcBef>
          <a:spcPct val="0"/>
        </a:spcBef>
        <a:spcAft>
          <a:spcPct val="0"/>
        </a:spcAft>
        <a:defRPr sz="4300">
          <a:solidFill>
            <a:srgbClr val="572314"/>
          </a:solidFill>
          <a:latin typeface="Gill Sans MT" panose="020B0502020104020203" pitchFamily="34" charset="0"/>
        </a:defRPr>
      </a:lvl3pPr>
      <a:lvl4pPr algn="l" rtl="0" fontAlgn="base">
        <a:spcBef>
          <a:spcPct val="0"/>
        </a:spcBef>
        <a:spcAft>
          <a:spcPct val="0"/>
        </a:spcAft>
        <a:defRPr sz="4300">
          <a:solidFill>
            <a:srgbClr val="572314"/>
          </a:solidFill>
          <a:latin typeface="Gill Sans MT" panose="020B0502020104020203" pitchFamily="34" charset="0"/>
        </a:defRPr>
      </a:lvl4pPr>
      <a:lvl5pPr algn="l" rtl="0" fontAlgn="base">
        <a:spcBef>
          <a:spcPct val="0"/>
        </a:spcBef>
        <a:spcAft>
          <a:spcPct val="0"/>
        </a:spcAft>
        <a:defRPr sz="4300">
          <a:solidFill>
            <a:srgbClr val="572314"/>
          </a:solidFill>
          <a:latin typeface="Gill Sans MT" panose="020B0502020104020203" pitchFamily="34" charset="0"/>
        </a:defRPr>
      </a:lvl5pPr>
      <a:lvl6pPr marL="457200" algn="l" rtl="0" fontAlgn="base">
        <a:spcBef>
          <a:spcPct val="0"/>
        </a:spcBef>
        <a:spcAft>
          <a:spcPct val="0"/>
        </a:spcAft>
        <a:defRPr sz="4300">
          <a:solidFill>
            <a:srgbClr val="572314"/>
          </a:solidFill>
          <a:latin typeface="Gill Sans MT" panose="020B0502020104020203" pitchFamily="34" charset="0"/>
        </a:defRPr>
      </a:lvl6pPr>
      <a:lvl7pPr marL="914400" algn="l" rtl="0" fontAlgn="base">
        <a:spcBef>
          <a:spcPct val="0"/>
        </a:spcBef>
        <a:spcAft>
          <a:spcPct val="0"/>
        </a:spcAft>
        <a:defRPr sz="4300">
          <a:solidFill>
            <a:srgbClr val="572314"/>
          </a:solidFill>
          <a:latin typeface="Gill Sans MT" panose="020B0502020104020203" pitchFamily="34" charset="0"/>
        </a:defRPr>
      </a:lvl7pPr>
      <a:lvl8pPr marL="1371600" algn="l" rtl="0" fontAlgn="base">
        <a:spcBef>
          <a:spcPct val="0"/>
        </a:spcBef>
        <a:spcAft>
          <a:spcPct val="0"/>
        </a:spcAft>
        <a:defRPr sz="4300">
          <a:solidFill>
            <a:srgbClr val="572314"/>
          </a:solidFill>
          <a:latin typeface="Gill Sans MT" panose="020B0502020104020203" pitchFamily="34" charset="0"/>
        </a:defRPr>
      </a:lvl8pPr>
      <a:lvl9pPr marL="1828800" algn="l" rtl="0" fontAlgn="base">
        <a:spcBef>
          <a:spcPct val="0"/>
        </a:spcBef>
        <a:spcAft>
          <a:spcPct val="0"/>
        </a:spcAft>
        <a:defRPr sz="4300">
          <a:solidFill>
            <a:srgbClr val="572314"/>
          </a:solidFill>
          <a:latin typeface="Gill Sans MT" panose="020B0502020104020203" pitchFamily="34" charset="0"/>
        </a:defRPr>
      </a:lvl9pPr>
      <a:extLst/>
    </p:titleStyle>
    <p:bodyStyle>
      <a:lvl1pPr marL="365125" indent="-282575" algn="l" rtl="0" fontAlgn="base">
        <a:spcBef>
          <a:spcPts val="600"/>
        </a:spcBef>
        <a:spcAft>
          <a:spcPct val="0"/>
        </a:spcAft>
        <a:buClr>
          <a:schemeClr val="accent1"/>
        </a:buClr>
        <a:buSzPct val="80000"/>
        <a:buFont typeface="Wingdings 2" panose="05020102010507070707" pitchFamily="18" charset="2"/>
        <a:buChar char=""/>
        <a:defRPr sz="3200" kern="1200">
          <a:solidFill>
            <a:schemeClr val="tx1"/>
          </a:solidFill>
          <a:latin typeface="+mn-lt"/>
          <a:ea typeface="+mn-ea"/>
          <a:cs typeface="+mn-cs"/>
        </a:defRPr>
      </a:lvl1pPr>
      <a:lvl2pPr marL="639763" indent="-236538" algn="l" rtl="0" fontAlgn="base">
        <a:spcBef>
          <a:spcPts val="550"/>
        </a:spcBef>
        <a:spcAft>
          <a:spcPct val="0"/>
        </a:spcAft>
        <a:buClr>
          <a:schemeClr val="accent1"/>
        </a:buClr>
        <a:buFont typeface="Verdana" panose="020B0604030504040204" pitchFamily="34" charset="0"/>
        <a:buChar char="◦"/>
        <a:defRPr sz="2800" kern="1200">
          <a:solidFill>
            <a:schemeClr val="tx1"/>
          </a:solidFill>
          <a:latin typeface="+mn-lt"/>
          <a:ea typeface="+mn-ea"/>
          <a:cs typeface="+mn-cs"/>
        </a:defRPr>
      </a:lvl2pPr>
      <a:lvl3pPr marL="885825" indent="-228600" algn="l" rtl="0" fontAlgn="base">
        <a:spcBef>
          <a:spcPct val="20000"/>
        </a:spcBef>
        <a:spcAft>
          <a:spcPct val="0"/>
        </a:spcAft>
        <a:buClr>
          <a:schemeClr val="accent2"/>
        </a:buClr>
        <a:buFont typeface="Wingdings 2" panose="05020102010507070707" pitchFamily="18" charset="2"/>
        <a:buChar char=""/>
        <a:defRPr sz="2400" kern="1200">
          <a:solidFill>
            <a:schemeClr val="tx1"/>
          </a:solidFill>
          <a:latin typeface="+mn-lt"/>
          <a:ea typeface="+mn-ea"/>
          <a:cs typeface="+mn-cs"/>
        </a:defRPr>
      </a:lvl3pPr>
      <a:lvl4pPr marL="1096963" indent="-173038" algn="l" rtl="0" fontAlgn="base">
        <a:spcBef>
          <a:spcPct val="20000"/>
        </a:spcBef>
        <a:spcAft>
          <a:spcPct val="0"/>
        </a:spcAft>
        <a:buClr>
          <a:srgbClr val="C32D2E"/>
        </a:buClr>
        <a:buFont typeface="Wingdings 2" panose="05020102010507070707" pitchFamily="18" charset="2"/>
        <a:buChar char=""/>
        <a:defRPr sz="2000" kern="1200">
          <a:solidFill>
            <a:schemeClr val="tx1"/>
          </a:solidFill>
          <a:latin typeface="+mn-lt"/>
          <a:ea typeface="+mn-ea"/>
          <a:cs typeface="+mn-cs"/>
        </a:defRPr>
      </a:lvl4pPr>
      <a:lvl5pPr marL="1296988" indent="-182563" algn="l" rtl="0" fontAlgn="base">
        <a:spcBef>
          <a:spcPct val="20000"/>
        </a:spcBef>
        <a:spcAft>
          <a:spcPct val="0"/>
        </a:spcAft>
        <a:buClr>
          <a:srgbClr val="84AA33"/>
        </a:buClr>
        <a:buFont typeface="Wingdings 2" panose="05020102010507070707" pitchFamily="18" charset="2"/>
        <a:buChar char=""/>
        <a:defRPr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2.wm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3.wmf"/><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4.wmf"/><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5.wmf"/><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6.gif"/><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3" Type="http://schemas.openxmlformats.org/officeDocument/2006/relationships/image" Target="../media/image17.gif"/><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18.wmf"/><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19.wmf"/><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20.gif"/><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2" Type="http://schemas.openxmlformats.org/officeDocument/2006/relationships/image" Target="../media/image22.wmf"/><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image" Target="../media/image17.gif"/><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image" Target="../media/image24.wmf"/><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56.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image" Target="../media/image26.jpeg"/><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image" Target="../media/image27.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3" Type="http://schemas.openxmlformats.org/officeDocument/2006/relationships/image" Target="../media/image17.gif"/><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image" Target="../media/image28.wmf"/><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3" Type="http://schemas.openxmlformats.org/officeDocument/2006/relationships/image" Target="../media/image24.wmf"/><Relationship Id="rId2" Type="http://schemas.openxmlformats.org/officeDocument/2006/relationships/image" Target="../media/image29.png"/><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3" Type="http://schemas.openxmlformats.org/officeDocument/2006/relationships/image" Target="../media/image17.gif"/><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3" Type="http://schemas.openxmlformats.org/officeDocument/2006/relationships/image" Target="../media/image30.wmf"/><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281028" name="Rectangle 4"/>
          <p:cNvSpPr>
            <a:spLocks noGrp="1" noChangeArrowheads="1"/>
          </p:cNvSpPr>
          <p:nvPr>
            <p:ph type="ctrTitle"/>
          </p:nvPr>
        </p:nvSpPr>
        <p:spPr>
          <a:xfrm>
            <a:off x="1371600" y="457200"/>
            <a:ext cx="6934200" cy="2743200"/>
          </a:xfrm>
        </p:spPr>
        <p:txBody>
          <a:bodyPr/>
          <a:lstStyle/>
          <a:p>
            <a:pPr fontAlgn="auto">
              <a:spcAft>
                <a:spcPts val="0"/>
              </a:spcAft>
              <a:defRPr/>
            </a:pPr>
            <a:r>
              <a:rPr lang="en-US" sz="4000" b="1" dirty="0">
                <a:solidFill>
                  <a:schemeClr val="tx2">
                    <a:satMod val="130000"/>
                  </a:schemeClr>
                </a:solidFill>
              </a:rPr>
              <a:t>Career Banding Training</a:t>
            </a:r>
            <a:br>
              <a:rPr lang="en-US" sz="4000" b="1" dirty="0">
                <a:solidFill>
                  <a:schemeClr val="tx2">
                    <a:satMod val="130000"/>
                  </a:schemeClr>
                </a:solidFill>
              </a:rPr>
            </a:br>
            <a:br>
              <a:rPr lang="en-US" sz="4000" dirty="0">
                <a:solidFill>
                  <a:schemeClr val="tx2">
                    <a:satMod val="130000"/>
                  </a:schemeClr>
                </a:solidFill>
              </a:rPr>
            </a:br>
            <a:br>
              <a:rPr lang="en-US" sz="2800" dirty="0">
                <a:solidFill>
                  <a:schemeClr val="tx2">
                    <a:satMod val="130000"/>
                  </a:schemeClr>
                </a:solidFill>
              </a:rPr>
            </a:br>
            <a:endParaRPr lang="en-US" sz="2800" dirty="0">
              <a:solidFill>
                <a:schemeClr val="tx2">
                  <a:satMod val="130000"/>
                </a:schemeClr>
              </a:solidFill>
            </a:endParaRPr>
          </a:p>
        </p:txBody>
      </p:sp>
      <p:sp>
        <p:nvSpPr>
          <p:cNvPr id="1281029" name="Rectangle 5"/>
          <p:cNvSpPr>
            <a:spLocks noGrp="1" noChangeArrowheads="1"/>
          </p:cNvSpPr>
          <p:nvPr>
            <p:ph type="subTitle" idx="1"/>
          </p:nvPr>
        </p:nvSpPr>
        <p:spPr>
          <a:xfrm>
            <a:off x="1447800" y="4191000"/>
            <a:ext cx="6400800" cy="1752600"/>
          </a:xfrm>
        </p:spPr>
        <p:txBody>
          <a:bodyPr>
            <a:normAutofit/>
          </a:bodyPr>
          <a:lstStyle/>
          <a:p>
            <a:pPr fontAlgn="auto">
              <a:lnSpc>
                <a:spcPct val="80000"/>
              </a:lnSpc>
              <a:spcAft>
                <a:spcPts val="0"/>
              </a:spcAft>
              <a:buFont typeface="Wingdings 2"/>
              <a:buNone/>
              <a:defRPr/>
            </a:pPr>
            <a:r>
              <a:rPr lang="en-US" sz="2800" b="1" i="1" dirty="0">
                <a:latin typeface="Garamond" pitchFamily="18" charset="0"/>
              </a:rPr>
              <a:t>UNC Greensboro</a:t>
            </a:r>
          </a:p>
          <a:p>
            <a:pPr fontAlgn="auto">
              <a:lnSpc>
                <a:spcPct val="80000"/>
              </a:lnSpc>
              <a:spcAft>
                <a:spcPts val="0"/>
              </a:spcAft>
              <a:buFont typeface="Wingdings 2"/>
              <a:buNone/>
              <a:defRPr/>
            </a:pPr>
            <a:r>
              <a:rPr lang="en-US" sz="2800" b="1" i="1" dirty="0">
                <a:latin typeface="Garamond" pitchFamily="18" charset="0"/>
              </a:rPr>
              <a:t>Human Resource Services</a:t>
            </a:r>
          </a:p>
          <a:p>
            <a:pPr fontAlgn="auto">
              <a:lnSpc>
                <a:spcPct val="80000"/>
              </a:lnSpc>
              <a:spcAft>
                <a:spcPts val="0"/>
              </a:spcAft>
              <a:buFont typeface="Wingdings 2"/>
              <a:buNone/>
              <a:defRPr/>
            </a:pPr>
            <a:r>
              <a:rPr lang="en-US" sz="2800" b="1" i="1" dirty="0">
                <a:latin typeface="Garamond" pitchFamily="18" charset="0"/>
              </a:rPr>
              <a:t>April  2009</a:t>
            </a:r>
          </a:p>
        </p:txBody>
      </p:sp>
      <p:pic>
        <p:nvPicPr>
          <p:cNvPr id="6148" name="Picture 6" descr="bd05545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43800" y="3124200"/>
            <a:ext cx="1600200" cy="1223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435100" y="274638"/>
            <a:ext cx="7499350" cy="1143000"/>
          </a:xfrm>
        </p:spPr>
        <p:txBody>
          <a:bodyPr/>
          <a:lstStyle/>
          <a:p>
            <a:pPr fontAlgn="auto">
              <a:spcAft>
                <a:spcPts val="0"/>
              </a:spcAft>
              <a:defRPr/>
            </a:pPr>
            <a:r>
              <a:rPr lang="en-US" sz="2400" b="1" dirty="0">
                <a:solidFill>
                  <a:schemeClr val="tx2">
                    <a:satMod val="130000"/>
                  </a:schemeClr>
                </a:solidFill>
              </a:rPr>
              <a:t>Section II: For Position Status changes ONLY</a:t>
            </a:r>
            <a:br>
              <a:rPr lang="en-US" sz="2400" b="1" dirty="0">
                <a:solidFill>
                  <a:schemeClr val="tx2">
                    <a:satMod val="130000"/>
                  </a:schemeClr>
                </a:solidFill>
              </a:rPr>
            </a:br>
            <a:r>
              <a:rPr lang="en-US" sz="2400" b="1" dirty="0">
                <a:solidFill>
                  <a:schemeClr val="tx2">
                    <a:satMod val="130000"/>
                  </a:schemeClr>
                </a:solidFill>
              </a:rPr>
              <a:t> </a:t>
            </a:r>
            <a:r>
              <a:rPr lang="en-US" sz="2000" b="1" dirty="0">
                <a:solidFill>
                  <a:srgbClr val="C00000"/>
                </a:solidFill>
              </a:rPr>
              <a:t>Change in Job Tasks or Organizational Relationships</a:t>
            </a:r>
            <a:endParaRPr lang="en-US" sz="2000" dirty="0">
              <a:solidFill>
                <a:srgbClr val="C00000"/>
              </a:solidFill>
            </a:endParaRPr>
          </a:p>
        </p:txBody>
      </p:sp>
      <p:sp>
        <p:nvSpPr>
          <p:cNvPr id="15363" name="Rectangle 6"/>
          <p:cNvSpPr>
            <a:spLocks noChangeArrowheads="1"/>
          </p:cNvSpPr>
          <p:nvPr/>
        </p:nvSpPr>
        <p:spPr bwMode="auto">
          <a:xfrm>
            <a:off x="838200" y="1981200"/>
            <a:ext cx="7696200"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endParaRPr lang="en-US" altLang="en-US" sz="2000"/>
          </a:p>
          <a:p>
            <a:pPr eaLnBrk="1" hangingPunct="1"/>
            <a:endParaRPr lang="en-US" altLang="en-US" sz="2000"/>
          </a:p>
          <a:p>
            <a:pPr eaLnBrk="1" hangingPunct="1"/>
            <a:endParaRPr lang="en-US" altLang="en-US" sz="2000"/>
          </a:p>
          <a:p>
            <a:pPr eaLnBrk="1" hangingPunct="1"/>
            <a:endParaRPr lang="en-US" altLang="en-US" sz="2000"/>
          </a:p>
        </p:txBody>
      </p:sp>
      <p:sp>
        <p:nvSpPr>
          <p:cNvPr id="15364" name="Rectangle 4"/>
          <p:cNvSpPr>
            <a:spLocks noChangeArrowheads="1"/>
          </p:cNvSpPr>
          <p:nvPr/>
        </p:nvSpPr>
        <p:spPr bwMode="auto">
          <a:xfrm>
            <a:off x="1066800" y="1981200"/>
            <a:ext cx="6553200" cy="4154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r>
              <a:rPr lang="en-US" altLang="en-US"/>
              <a:t>Have there been any changes in job tasks for this position?</a:t>
            </a:r>
          </a:p>
          <a:p>
            <a:pPr eaLnBrk="1" hangingPunct="1"/>
            <a:endParaRPr lang="en-US" altLang="en-US"/>
          </a:p>
          <a:p>
            <a:pPr eaLnBrk="1" hangingPunct="1"/>
            <a:r>
              <a:rPr lang="en-US" altLang="en-US"/>
              <a:t>	</a:t>
            </a:r>
            <a:r>
              <a:rPr lang="en-US" altLang="en-US" b="1">
                <a:solidFill>
                  <a:srgbClr val="0066FF"/>
                </a:solidFill>
              </a:rPr>
              <a:t>Yes</a:t>
            </a:r>
          </a:p>
          <a:p>
            <a:pPr eaLnBrk="1" hangingPunct="1"/>
            <a:endParaRPr lang="en-US" altLang="en-US"/>
          </a:p>
          <a:p>
            <a:pPr eaLnBrk="1" hangingPunct="1"/>
            <a:r>
              <a:rPr lang="en-US" altLang="en-US"/>
              <a:t>	No</a:t>
            </a:r>
          </a:p>
          <a:p>
            <a:pPr eaLnBrk="1" hangingPunct="1"/>
            <a:endParaRPr lang="en-US" altLang="en-US"/>
          </a:p>
          <a:p>
            <a:pPr eaLnBrk="1" hangingPunct="1"/>
            <a:r>
              <a:rPr lang="en-US" altLang="en-US" b="1"/>
              <a:t>If yes, please describe </a:t>
            </a:r>
            <a:r>
              <a:rPr lang="en-US" altLang="en-US" b="1">
                <a:solidFill>
                  <a:srgbClr val="0066FF"/>
                </a:solidFill>
              </a:rPr>
              <a:t>– position is responsible for manipulating data to generate various reports.</a:t>
            </a:r>
          </a:p>
          <a:p>
            <a:pPr eaLnBrk="1" hangingPunct="1"/>
            <a:endParaRPr lang="en-US" altLang="en-US"/>
          </a:p>
        </p:txBody>
      </p:sp>
      <p:sp>
        <p:nvSpPr>
          <p:cNvPr id="6" name="Rectangle 5"/>
          <p:cNvSpPr/>
          <p:nvPr/>
        </p:nvSpPr>
        <p:spPr bwMode="auto">
          <a:xfrm>
            <a:off x="1524000" y="2971800"/>
            <a:ext cx="381000" cy="533400"/>
          </a:xfrm>
          <a:prstGeom prst="rect">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wrap="none"/>
          <a:lstStyle/>
          <a:p>
            <a:pPr>
              <a:defRPr/>
            </a:pPr>
            <a:r>
              <a:rPr lang="en-US" dirty="0">
                <a:solidFill>
                  <a:schemeClr val="tx1"/>
                </a:solidFill>
                <a:latin typeface="Tahoma" pitchFamily="34" charset="0"/>
              </a:rPr>
              <a:t>X</a:t>
            </a:r>
          </a:p>
        </p:txBody>
      </p:sp>
      <p:sp>
        <p:nvSpPr>
          <p:cNvPr id="8" name="Rectangle 7"/>
          <p:cNvSpPr/>
          <p:nvPr/>
        </p:nvSpPr>
        <p:spPr bwMode="auto">
          <a:xfrm>
            <a:off x="1524000" y="3733800"/>
            <a:ext cx="381000" cy="685800"/>
          </a:xfrm>
          <a:prstGeom prst="rect">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wrap="none"/>
          <a:lstStyle/>
          <a:p>
            <a:pPr>
              <a:defRPr/>
            </a:pPr>
            <a:endParaRPr lang="en-US" dirty="0">
              <a:solidFill>
                <a:schemeClr val="tx1"/>
              </a:solidFill>
              <a:latin typeface="Tahoma" pitchFamily="34" charset="0"/>
            </a:endParaRPr>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435100" y="274638"/>
            <a:ext cx="7499350" cy="1143000"/>
          </a:xfrm>
        </p:spPr>
        <p:txBody>
          <a:bodyPr/>
          <a:lstStyle/>
          <a:p>
            <a:pPr fontAlgn="auto">
              <a:spcAft>
                <a:spcPts val="0"/>
              </a:spcAft>
              <a:defRPr/>
            </a:pPr>
            <a:r>
              <a:rPr lang="en-US" sz="2400" b="1" dirty="0">
                <a:solidFill>
                  <a:schemeClr val="tx2">
                    <a:satMod val="130000"/>
                  </a:schemeClr>
                </a:solidFill>
              </a:rPr>
              <a:t>Section II: For Position Status changes ONLY</a:t>
            </a:r>
            <a:br>
              <a:rPr lang="en-US" sz="2400" b="1" dirty="0">
                <a:solidFill>
                  <a:schemeClr val="tx2">
                    <a:satMod val="130000"/>
                  </a:schemeClr>
                </a:solidFill>
              </a:rPr>
            </a:br>
            <a:r>
              <a:rPr lang="en-US" sz="2400" b="1" dirty="0">
                <a:solidFill>
                  <a:schemeClr val="tx2">
                    <a:satMod val="130000"/>
                  </a:schemeClr>
                </a:solidFill>
              </a:rPr>
              <a:t> </a:t>
            </a:r>
            <a:r>
              <a:rPr lang="en-US" sz="2000" b="1" dirty="0">
                <a:solidFill>
                  <a:srgbClr val="C00000"/>
                </a:solidFill>
              </a:rPr>
              <a:t>Change in Job Tasks or Organizational Relationships</a:t>
            </a:r>
            <a:endParaRPr lang="en-US" sz="2000" dirty="0">
              <a:solidFill>
                <a:srgbClr val="C00000"/>
              </a:solidFill>
            </a:endParaRPr>
          </a:p>
        </p:txBody>
      </p:sp>
      <p:sp>
        <p:nvSpPr>
          <p:cNvPr id="16387" name="Rectangle 6"/>
          <p:cNvSpPr>
            <a:spLocks noChangeArrowheads="1"/>
          </p:cNvSpPr>
          <p:nvPr/>
        </p:nvSpPr>
        <p:spPr bwMode="auto">
          <a:xfrm>
            <a:off x="838200" y="1981200"/>
            <a:ext cx="7696200"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endParaRPr lang="en-US" altLang="en-US" sz="2000"/>
          </a:p>
          <a:p>
            <a:pPr eaLnBrk="1" hangingPunct="1"/>
            <a:endParaRPr lang="en-US" altLang="en-US" sz="2000"/>
          </a:p>
          <a:p>
            <a:pPr eaLnBrk="1" hangingPunct="1"/>
            <a:endParaRPr lang="en-US" altLang="en-US" sz="2000"/>
          </a:p>
          <a:p>
            <a:pPr eaLnBrk="1" hangingPunct="1"/>
            <a:endParaRPr lang="en-US" altLang="en-US" sz="2000"/>
          </a:p>
        </p:txBody>
      </p:sp>
      <p:sp>
        <p:nvSpPr>
          <p:cNvPr id="16388" name="Rectangle 4"/>
          <p:cNvSpPr>
            <a:spLocks noChangeArrowheads="1"/>
          </p:cNvSpPr>
          <p:nvPr/>
        </p:nvSpPr>
        <p:spPr bwMode="auto">
          <a:xfrm>
            <a:off x="1066800" y="1981200"/>
            <a:ext cx="6553200" cy="341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r>
              <a:rPr lang="en-US" altLang="en-US"/>
              <a:t>Have there been any changes in organizational structure? </a:t>
            </a:r>
          </a:p>
          <a:p>
            <a:pPr eaLnBrk="1" hangingPunct="1"/>
            <a:endParaRPr lang="en-US" altLang="en-US"/>
          </a:p>
          <a:p>
            <a:pPr eaLnBrk="1" hangingPunct="1"/>
            <a:r>
              <a:rPr lang="en-US" altLang="en-US"/>
              <a:t>	Yes</a:t>
            </a:r>
          </a:p>
          <a:p>
            <a:pPr eaLnBrk="1" hangingPunct="1"/>
            <a:endParaRPr lang="en-US" altLang="en-US"/>
          </a:p>
          <a:p>
            <a:pPr eaLnBrk="1" hangingPunct="1"/>
            <a:r>
              <a:rPr lang="en-US" altLang="en-US"/>
              <a:t>	</a:t>
            </a:r>
            <a:r>
              <a:rPr lang="en-US" altLang="en-US" b="1">
                <a:solidFill>
                  <a:srgbClr val="0066FF"/>
                </a:solidFill>
              </a:rPr>
              <a:t>No</a:t>
            </a:r>
          </a:p>
          <a:p>
            <a:pPr eaLnBrk="1" hangingPunct="1"/>
            <a:endParaRPr lang="en-US" altLang="en-US"/>
          </a:p>
          <a:p>
            <a:pPr eaLnBrk="1" hangingPunct="1"/>
            <a:r>
              <a:rPr lang="en-US" altLang="en-US" b="1"/>
              <a:t>If yes, please describe </a:t>
            </a:r>
            <a:endParaRPr lang="en-US" altLang="en-US" b="1">
              <a:solidFill>
                <a:srgbClr val="0066FF"/>
              </a:solidFill>
            </a:endParaRPr>
          </a:p>
          <a:p>
            <a:pPr eaLnBrk="1" hangingPunct="1"/>
            <a:endParaRPr lang="en-US" altLang="en-US"/>
          </a:p>
        </p:txBody>
      </p:sp>
      <p:sp>
        <p:nvSpPr>
          <p:cNvPr id="6" name="Rectangle 5"/>
          <p:cNvSpPr/>
          <p:nvPr/>
        </p:nvSpPr>
        <p:spPr bwMode="auto">
          <a:xfrm>
            <a:off x="1524000" y="2971800"/>
            <a:ext cx="381000" cy="533400"/>
          </a:xfrm>
          <a:prstGeom prst="rect">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wrap="none"/>
          <a:lstStyle/>
          <a:p>
            <a:pPr>
              <a:defRPr/>
            </a:pPr>
            <a:endParaRPr lang="en-US" dirty="0">
              <a:solidFill>
                <a:schemeClr val="tx1"/>
              </a:solidFill>
              <a:latin typeface="Tahoma" pitchFamily="34" charset="0"/>
            </a:endParaRPr>
          </a:p>
        </p:txBody>
      </p:sp>
      <p:sp>
        <p:nvSpPr>
          <p:cNvPr id="8" name="Rectangle 7"/>
          <p:cNvSpPr/>
          <p:nvPr/>
        </p:nvSpPr>
        <p:spPr bwMode="auto">
          <a:xfrm>
            <a:off x="1524000" y="3733800"/>
            <a:ext cx="381000" cy="685800"/>
          </a:xfrm>
          <a:prstGeom prst="rect">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wrap="none"/>
          <a:lstStyle/>
          <a:p>
            <a:pPr>
              <a:defRPr/>
            </a:pPr>
            <a:r>
              <a:rPr lang="en-US" dirty="0">
                <a:solidFill>
                  <a:schemeClr val="tx1"/>
                </a:solidFill>
                <a:latin typeface="Tahoma" pitchFamily="34" charset="0"/>
              </a:rPr>
              <a:t>X</a:t>
            </a:r>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143000" y="609600"/>
            <a:ext cx="7793038" cy="1143000"/>
          </a:xfrm>
        </p:spPr>
        <p:txBody>
          <a:bodyPr>
            <a:normAutofit fontScale="90000"/>
          </a:bodyPr>
          <a:lstStyle/>
          <a:p>
            <a:pPr fontAlgn="auto">
              <a:spcAft>
                <a:spcPts val="0"/>
              </a:spcAft>
              <a:defRPr/>
            </a:pPr>
            <a:r>
              <a:rPr lang="en-US" sz="2400" b="1" dirty="0">
                <a:solidFill>
                  <a:schemeClr val="tx2">
                    <a:satMod val="130000"/>
                  </a:schemeClr>
                </a:solidFill>
              </a:rPr>
              <a:t>Section III. Description of Key Responsibilities &amp; Related Competencies </a:t>
            </a:r>
            <a:br>
              <a:rPr lang="en-US" sz="2400" b="1" dirty="0">
                <a:solidFill>
                  <a:schemeClr val="tx2">
                    <a:satMod val="130000"/>
                  </a:schemeClr>
                </a:solidFill>
              </a:rPr>
            </a:br>
            <a:r>
              <a:rPr lang="en-US" sz="2400" b="1" dirty="0">
                <a:solidFill>
                  <a:srgbClr val="C00000"/>
                </a:solidFill>
              </a:rPr>
              <a:t>% of Time (Totaling 100%)</a:t>
            </a:r>
            <a:endParaRPr lang="en-US" sz="2400" dirty="0">
              <a:solidFill>
                <a:srgbClr val="C00000"/>
              </a:solidFill>
            </a:endParaRPr>
          </a:p>
        </p:txBody>
      </p:sp>
      <p:sp>
        <p:nvSpPr>
          <p:cNvPr id="17411" name="Rectangle 6"/>
          <p:cNvSpPr>
            <a:spLocks noChangeArrowheads="1"/>
          </p:cNvSpPr>
          <p:nvPr/>
        </p:nvSpPr>
        <p:spPr bwMode="auto">
          <a:xfrm>
            <a:off x="838200" y="1981200"/>
            <a:ext cx="7696200"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endParaRPr lang="en-US" altLang="en-US" sz="2000"/>
          </a:p>
          <a:p>
            <a:pPr eaLnBrk="1" hangingPunct="1"/>
            <a:endParaRPr lang="en-US" altLang="en-US" sz="2000"/>
          </a:p>
          <a:p>
            <a:pPr eaLnBrk="1" hangingPunct="1"/>
            <a:endParaRPr lang="en-US" altLang="en-US" sz="2000"/>
          </a:p>
          <a:p>
            <a:pPr eaLnBrk="1" hangingPunct="1"/>
            <a:endParaRPr lang="en-US" altLang="en-US" sz="2000"/>
          </a:p>
        </p:txBody>
      </p:sp>
      <p:sp>
        <p:nvSpPr>
          <p:cNvPr id="17412" name="Rectangle 4"/>
          <p:cNvSpPr>
            <a:spLocks noChangeArrowheads="1"/>
          </p:cNvSpPr>
          <p:nvPr/>
        </p:nvSpPr>
        <p:spPr bwMode="auto">
          <a:xfrm>
            <a:off x="838200" y="2209800"/>
            <a:ext cx="6934200" cy="1938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r>
              <a:rPr lang="en-US" altLang="en-US"/>
              <a:t>		 1.			30%</a:t>
            </a:r>
          </a:p>
          <a:p>
            <a:pPr eaLnBrk="1" hangingPunct="1">
              <a:buFontTx/>
              <a:buAutoNum type="arabicPeriod"/>
            </a:pPr>
            <a:endParaRPr lang="en-US" altLang="en-US"/>
          </a:p>
          <a:p>
            <a:pPr eaLnBrk="1" hangingPunct="1"/>
            <a:r>
              <a:rPr lang="en-US" altLang="en-US"/>
              <a:t>		     Add</a:t>
            </a:r>
          </a:p>
          <a:p>
            <a:pPr eaLnBrk="1" hangingPunct="1"/>
            <a:r>
              <a:rPr lang="en-US" altLang="en-US"/>
              <a:t>	     		 </a:t>
            </a:r>
          </a:p>
          <a:p>
            <a:pPr eaLnBrk="1" hangingPunct="1"/>
            <a:r>
              <a:rPr lang="en-US" altLang="en-US"/>
              <a:t> 	    	     Chg</a:t>
            </a:r>
          </a:p>
        </p:txBody>
      </p:sp>
      <p:sp>
        <p:nvSpPr>
          <p:cNvPr id="6" name="Rectangle 5"/>
          <p:cNvSpPr/>
          <p:nvPr/>
        </p:nvSpPr>
        <p:spPr bwMode="auto">
          <a:xfrm>
            <a:off x="1752600" y="2895600"/>
            <a:ext cx="381000" cy="457200"/>
          </a:xfrm>
          <a:prstGeom prst="rect">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wrap="none"/>
          <a:lstStyle/>
          <a:p>
            <a:pPr>
              <a:defRPr/>
            </a:pPr>
            <a:r>
              <a:rPr lang="en-US" dirty="0">
                <a:solidFill>
                  <a:schemeClr val="tx1"/>
                </a:solidFill>
                <a:latin typeface="Tahoma" pitchFamily="34" charset="0"/>
              </a:rPr>
              <a:t>X</a:t>
            </a:r>
          </a:p>
        </p:txBody>
      </p:sp>
      <p:sp>
        <p:nvSpPr>
          <p:cNvPr id="8" name="Rectangle 7"/>
          <p:cNvSpPr/>
          <p:nvPr/>
        </p:nvSpPr>
        <p:spPr bwMode="auto">
          <a:xfrm flipV="1">
            <a:off x="1752600" y="3581400"/>
            <a:ext cx="381000" cy="533400"/>
          </a:xfrm>
          <a:prstGeom prst="rect">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wrap="none"/>
          <a:lstStyle/>
          <a:p>
            <a:pPr>
              <a:defRPr/>
            </a:pPr>
            <a:endParaRPr lang="en-US" dirty="0">
              <a:solidFill>
                <a:schemeClr val="tx1"/>
              </a:solidFill>
              <a:latin typeface="Tahoma" pitchFamily="34" charset="0"/>
            </a:endParaRPr>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143000" y="609600"/>
            <a:ext cx="7793038" cy="1143000"/>
          </a:xfrm>
        </p:spPr>
        <p:txBody>
          <a:bodyPr>
            <a:normAutofit fontScale="90000"/>
          </a:bodyPr>
          <a:lstStyle/>
          <a:p>
            <a:pPr fontAlgn="auto">
              <a:spcAft>
                <a:spcPts val="0"/>
              </a:spcAft>
              <a:defRPr/>
            </a:pPr>
            <a:r>
              <a:rPr lang="en-US" sz="2400" b="1" dirty="0">
                <a:solidFill>
                  <a:schemeClr val="tx2">
                    <a:satMod val="130000"/>
                  </a:schemeClr>
                </a:solidFill>
              </a:rPr>
              <a:t>Section III. Description of Key Responsibilities &amp; Related Competencies </a:t>
            </a:r>
            <a:br>
              <a:rPr lang="en-US" sz="2400" b="1" dirty="0">
                <a:solidFill>
                  <a:schemeClr val="tx2">
                    <a:satMod val="130000"/>
                  </a:schemeClr>
                </a:solidFill>
              </a:rPr>
            </a:br>
            <a:r>
              <a:rPr lang="en-US" sz="2400" b="1" u="sng" dirty="0">
                <a:solidFill>
                  <a:srgbClr val="C00000"/>
                </a:solidFill>
              </a:rPr>
              <a:t>Description of Key Responsibilities</a:t>
            </a:r>
            <a:endParaRPr lang="en-US" sz="2400" u="sng" dirty="0">
              <a:solidFill>
                <a:srgbClr val="C00000"/>
              </a:solidFill>
            </a:endParaRPr>
          </a:p>
        </p:txBody>
      </p:sp>
      <p:sp>
        <p:nvSpPr>
          <p:cNvPr id="18435" name="Rectangle 6"/>
          <p:cNvSpPr>
            <a:spLocks noChangeArrowheads="1"/>
          </p:cNvSpPr>
          <p:nvPr/>
        </p:nvSpPr>
        <p:spPr bwMode="auto">
          <a:xfrm>
            <a:off x="838200" y="1981200"/>
            <a:ext cx="7696200"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endParaRPr lang="en-US" altLang="en-US" sz="2000"/>
          </a:p>
          <a:p>
            <a:pPr eaLnBrk="1" hangingPunct="1"/>
            <a:endParaRPr lang="en-US" altLang="en-US" sz="2000"/>
          </a:p>
          <a:p>
            <a:pPr eaLnBrk="1" hangingPunct="1"/>
            <a:endParaRPr lang="en-US" altLang="en-US" sz="2000"/>
          </a:p>
          <a:p>
            <a:pPr eaLnBrk="1" hangingPunct="1"/>
            <a:endParaRPr lang="en-US" altLang="en-US" sz="2000"/>
          </a:p>
        </p:txBody>
      </p:sp>
      <p:sp>
        <p:nvSpPr>
          <p:cNvPr id="18436" name="Rectangle 4"/>
          <p:cNvSpPr>
            <a:spLocks noChangeArrowheads="1"/>
          </p:cNvSpPr>
          <p:nvPr/>
        </p:nvSpPr>
        <p:spPr bwMode="auto">
          <a:xfrm>
            <a:off x="1295400" y="2667000"/>
            <a:ext cx="6934200" cy="1570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r>
              <a:rPr lang="en-US" altLang="en-US"/>
              <a:t>		 		</a:t>
            </a:r>
          </a:p>
          <a:p>
            <a:pPr eaLnBrk="1" hangingPunct="1">
              <a:buFontTx/>
              <a:buAutoNum type="arabicPeriod"/>
            </a:pPr>
            <a:endParaRPr lang="en-US" altLang="en-US"/>
          </a:p>
          <a:p>
            <a:pPr eaLnBrk="1" hangingPunct="1"/>
            <a:r>
              <a:rPr lang="en-US" altLang="en-US"/>
              <a:t>			     		 </a:t>
            </a:r>
          </a:p>
          <a:p>
            <a:pPr eaLnBrk="1" hangingPunct="1"/>
            <a:r>
              <a:rPr lang="en-US" altLang="en-US"/>
              <a:t> 	    	</a:t>
            </a:r>
          </a:p>
        </p:txBody>
      </p:sp>
      <p:sp>
        <p:nvSpPr>
          <p:cNvPr id="9" name="Rectangle 8"/>
          <p:cNvSpPr/>
          <p:nvPr/>
        </p:nvSpPr>
        <p:spPr>
          <a:xfrm>
            <a:off x="1143000" y="1905000"/>
            <a:ext cx="6400800" cy="3084513"/>
          </a:xfrm>
          <a:prstGeom prst="rect">
            <a:avLst/>
          </a:prstGeom>
        </p:spPr>
        <p:txBody>
          <a:bodyPr>
            <a:spAutoFit/>
          </a:bodyPr>
          <a:lstStyle/>
          <a:p>
            <a:pPr marL="342900" indent="-342900">
              <a:spcBef>
                <a:spcPct val="20000"/>
              </a:spcBef>
              <a:buClr>
                <a:schemeClr val="folHlink"/>
              </a:buClr>
              <a:buSzPct val="60000"/>
              <a:buFont typeface="Wingdings" pitchFamily="2" charset="2"/>
              <a:buNone/>
              <a:defRPr/>
            </a:pPr>
            <a:r>
              <a:rPr lang="en-US" sz="3600" dirty="0">
                <a:latin typeface="+mn-lt"/>
              </a:rPr>
              <a:t>  Briefly state the </a:t>
            </a:r>
            <a:r>
              <a:rPr lang="en-US" sz="3600" b="1" dirty="0">
                <a:solidFill>
                  <a:srgbClr val="0066FF"/>
                </a:solidFill>
                <a:latin typeface="+mn-lt"/>
              </a:rPr>
              <a:t>overall</a:t>
            </a:r>
            <a:r>
              <a:rPr lang="en-US" sz="3600" dirty="0">
                <a:latin typeface="+mn-lt"/>
              </a:rPr>
              <a:t> key responsibilities for the Essential Tasks performed. </a:t>
            </a:r>
          </a:p>
          <a:p>
            <a:pPr marL="342900" indent="-342900">
              <a:spcBef>
                <a:spcPct val="20000"/>
              </a:spcBef>
              <a:buClr>
                <a:schemeClr val="folHlink"/>
              </a:buClr>
              <a:buSzPct val="60000"/>
              <a:buFont typeface="Wingdings" pitchFamily="2" charset="2"/>
              <a:buNone/>
              <a:defRPr/>
            </a:pPr>
            <a:endParaRPr lang="en-US" sz="3600" dirty="0">
              <a:latin typeface="+mn-lt"/>
            </a:endParaRPr>
          </a:p>
          <a:p>
            <a:pPr marL="342900" indent="-342900" algn="ctr">
              <a:spcBef>
                <a:spcPct val="20000"/>
              </a:spcBef>
              <a:buClr>
                <a:schemeClr val="folHlink"/>
              </a:buClr>
              <a:buSzPct val="60000"/>
              <a:buFont typeface="Wingdings" pitchFamily="2" charset="2"/>
              <a:buNone/>
              <a:defRPr/>
            </a:pPr>
            <a:r>
              <a:rPr lang="en-US" sz="3600" b="1" dirty="0">
                <a:solidFill>
                  <a:srgbClr val="0066FF"/>
                </a:solidFill>
                <a:latin typeface="+mn-lt"/>
              </a:rPr>
              <a:t>Systems and Reports</a:t>
            </a:r>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143000" y="609600"/>
            <a:ext cx="7793038" cy="1143000"/>
          </a:xfrm>
        </p:spPr>
        <p:txBody>
          <a:bodyPr>
            <a:normAutofit fontScale="90000"/>
          </a:bodyPr>
          <a:lstStyle/>
          <a:p>
            <a:pPr fontAlgn="auto">
              <a:spcAft>
                <a:spcPts val="0"/>
              </a:spcAft>
              <a:defRPr/>
            </a:pPr>
            <a:r>
              <a:rPr lang="en-US" sz="2400" b="1" dirty="0">
                <a:solidFill>
                  <a:schemeClr val="tx2">
                    <a:satMod val="130000"/>
                  </a:schemeClr>
                </a:solidFill>
              </a:rPr>
              <a:t>Section III. Description of Key Responsibilities &amp; Related Competencies </a:t>
            </a:r>
            <a:br>
              <a:rPr lang="en-US" sz="2400" b="1" dirty="0">
                <a:solidFill>
                  <a:schemeClr val="tx2">
                    <a:satMod val="130000"/>
                  </a:schemeClr>
                </a:solidFill>
              </a:rPr>
            </a:br>
            <a:r>
              <a:rPr lang="en-US" sz="2400" b="1" u="sng" dirty="0">
                <a:solidFill>
                  <a:srgbClr val="C00000"/>
                </a:solidFill>
              </a:rPr>
              <a:t>Essential Tasks</a:t>
            </a:r>
            <a:endParaRPr lang="en-US" sz="2400" u="sng" dirty="0">
              <a:solidFill>
                <a:srgbClr val="C00000"/>
              </a:solidFill>
            </a:endParaRPr>
          </a:p>
        </p:txBody>
      </p:sp>
      <p:sp>
        <p:nvSpPr>
          <p:cNvPr id="19459" name="Rectangle 6"/>
          <p:cNvSpPr>
            <a:spLocks noChangeArrowheads="1"/>
          </p:cNvSpPr>
          <p:nvPr/>
        </p:nvSpPr>
        <p:spPr bwMode="auto">
          <a:xfrm>
            <a:off x="838200" y="1981200"/>
            <a:ext cx="7696200"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endParaRPr lang="en-US" altLang="en-US" sz="2000"/>
          </a:p>
          <a:p>
            <a:pPr eaLnBrk="1" hangingPunct="1"/>
            <a:endParaRPr lang="en-US" altLang="en-US" sz="2000"/>
          </a:p>
          <a:p>
            <a:pPr eaLnBrk="1" hangingPunct="1"/>
            <a:endParaRPr lang="en-US" altLang="en-US" sz="2000"/>
          </a:p>
          <a:p>
            <a:pPr eaLnBrk="1" hangingPunct="1"/>
            <a:endParaRPr lang="en-US" altLang="en-US" sz="2000"/>
          </a:p>
        </p:txBody>
      </p:sp>
      <p:sp>
        <p:nvSpPr>
          <p:cNvPr id="19460" name="Rectangle 4"/>
          <p:cNvSpPr>
            <a:spLocks noChangeArrowheads="1"/>
          </p:cNvSpPr>
          <p:nvPr/>
        </p:nvSpPr>
        <p:spPr bwMode="auto">
          <a:xfrm>
            <a:off x="1295400" y="2667000"/>
            <a:ext cx="6934200" cy="1570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r>
              <a:rPr lang="en-US" altLang="en-US"/>
              <a:t>		 		</a:t>
            </a:r>
          </a:p>
          <a:p>
            <a:pPr eaLnBrk="1" hangingPunct="1">
              <a:buFontTx/>
              <a:buAutoNum type="arabicPeriod"/>
            </a:pPr>
            <a:endParaRPr lang="en-US" altLang="en-US"/>
          </a:p>
          <a:p>
            <a:pPr eaLnBrk="1" hangingPunct="1"/>
            <a:r>
              <a:rPr lang="en-US" altLang="en-US"/>
              <a:t>			     		 </a:t>
            </a:r>
          </a:p>
          <a:p>
            <a:pPr eaLnBrk="1" hangingPunct="1"/>
            <a:r>
              <a:rPr lang="en-US" altLang="en-US"/>
              <a:t> 	    	</a:t>
            </a:r>
          </a:p>
        </p:txBody>
      </p:sp>
      <p:sp>
        <p:nvSpPr>
          <p:cNvPr id="9" name="Rectangle 8"/>
          <p:cNvSpPr/>
          <p:nvPr/>
        </p:nvSpPr>
        <p:spPr>
          <a:xfrm>
            <a:off x="1295400" y="1905000"/>
            <a:ext cx="7239000" cy="4513263"/>
          </a:xfrm>
          <a:prstGeom prst="rect">
            <a:avLst/>
          </a:prstGeom>
        </p:spPr>
        <p:txBody>
          <a:bodyPr>
            <a:spAutoFit/>
          </a:bodyPr>
          <a:lstStyle/>
          <a:p>
            <a:pPr marL="342900" indent="-342900">
              <a:spcBef>
                <a:spcPct val="20000"/>
              </a:spcBef>
              <a:buClr>
                <a:schemeClr val="folHlink"/>
              </a:buClr>
              <a:buSzPct val="60000"/>
              <a:buFont typeface="Wingdings" pitchFamily="2" charset="2"/>
              <a:buNone/>
              <a:defRPr/>
            </a:pPr>
            <a:r>
              <a:rPr lang="en-US" sz="3600" dirty="0">
                <a:latin typeface="+mn-lt"/>
              </a:rPr>
              <a:t> </a:t>
            </a:r>
            <a:r>
              <a:rPr lang="en-US" sz="2800" dirty="0">
                <a:latin typeface="+mn-lt"/>
              </a:rPr>
              <a:t>List Essential Tasks associated with this Key responsibility.</a:t>
            </a:r>
          </a:p>
          <a:p>
            <a:pPr marL="342900" indent="-342900">
              <a:spcBef>
                <a:spcPct val="20000"/>
              </a:spcBef>
              <a:buClr>
                <a:schemeClr val="folHlink"/>
              </a:buClr>
              <a:buSzPct val="60000"/>
              <a:buFont typeface="Wingdings" pitchFamily="2" charset="2"/>
              <a:buNone/>
              <a:defRPr/>
            </a:pPr>
            <a:endParaRPr lang="en-US" sz="1800" dirty="0">
              <a:latin typeface="+mn-lt"/>
            </a:endParaRPr>
          </a:p>
          <a:p>
            <a:pPr marL="342900" indent="-342900">
              <a:spcBef>
                <a:spcPct val="20000"/>
              </a:spcBef>
              <a:buClr>
                <a:schemeClr val="folHlink"/>
              </a:buClr>
              <a:buSzPct val="70000"/>
              <a:buFont typeface="Wingdings" pitchFamily="2" charset="2"/>
              <a:buChar char="§"/>
              <a:defRPr/>
            </a:pPr>
            <a:r>
              <a:rPr lang="en-US" dirty="0">
                <a:solidFill>
                  <a:srgbClr val="0066FF"/>
                </a:solidFill>
                <a:latin typeface="+mn-lt"/>
              </a:rPr>
              <a:t>Enter information into the Banner. </a:t>
            </a:r>
          </a:p>
          <a:p>
            <a:pPr marL="342900" indent="-342900">
              <a:spcBef>
                <a:spcPct val="20000"/>
              </a:spcBef>
              <a:buClr>
                <a:schemeClr val="folHlink"/>
              </a:buClr>
              <a:buSzPct val="70000"/>
              <a:buFont typeface="Wingdings" pitchFamily="2" charset="2"/>
              <a:buChar char="§"/>
              <a:defRPr/>
            </a:pPr>
            <a:endParaRPr lang="en-US" dirty="0">
              <a:solidFill>
                <a:srgbClr val="0066FF"/>
              </a:solidFill>
              <a:latin typeface="+mn-lt"/>
            </a:endParaRPr>
          </a:p>
          <a:p>
            <a:pPr marL="342900" indent="-342900">
              <a:spcBef>
                <a:spcPct val="20000"/>
              </a:spcBef>
              <a:buClr>
                <a:schemeClr val="folHlink"/>
              </a:buClr>
              <a:buSzPct val="70000"/>
              <a:buFont typeface="Wingdings" pitchFamily="2" charset="2"/>
              <a:buChar char="§"/>
              <a:defRPr/>
            </a:pPr>
            <a:r>
              <a:rPr lang="en-US" dirty="0">
                <a:solidFill>
                  <a:srgbClr val="0066FF"/>
                </a:solidFill>
                <a:latin typeface="+mn-lt"/>
              </a:rPr>
              <a:t>Generate weekly and monthly reports.</a:t>
            </a:r>
          </a:p>
          <a:p>
            <a:pPr marL="342900" indent="-342900">
              <a:spcBef>
                <a:spcPct val="20000"/>
              </a:spcBef>
              <a:buClr>
                <a:schemeClr val="folHlink"/>
              </a:buClr>
              <a:buSzPct val="70000"/>
              <a:buFont typeface="Wingdings" pitchFamily="2" charset="2"/>
              <a:buChar char="§"/>
              <a:defRPr/>
            </a:pPr>
            <a:endParaRPr lang="en-US" dirty="0">
              <a:solidFill>
                <a:srgbClr val="0066FF"/>
              </a:solidFill>
              <a:latin typeface="+mn-lt"/>
            </a:endParaRPr>
          </a:p>
          <a:p>
            <a:pPr marL="342900" indent="-342900">
              <a:spcBef>
                <a:spcPct val="20000"/>
              </a:spcBef>
              <a:buClr>
                <a:schemeClr val="folHlink"/>
              </a:buClr>
              <a:buSzPct val="70000"/>
              <a:buFont typeface="Wingdings" pitchFamily="2" charset="2"/>
              <a:buChar char="§"/>
              <a:defRPr/>
            </a:pPr>
            <a:r>
              <a:rPr lang="en-US" dirty="0">
                <a:solidFill>
                  <a:srgbClr val="0066FF"/>
                </a:solidFill>
                <a:latin typeface="+mn-lt"/>
              </a:rPr>
              <a:t>Maintains confidentiality of records.</a:t>
            </a:r>
          </a:p>
          <a:p>
            <a:pPr marL="342900" indent="-342900">
              <a:spcBef>
                <a:spcPct val="20000"/>
              </a:spcBef>
              <a:buClr>
                <a:schemeClr val="folHlink"/>
              </a:buClr>
              <a:buSzPct val="70000"/>
              <a:defRPr/>
            </a:pPr>
            <a:endParaRPr lang="en-US" dirty="0">
              <a:solidFill>
                <a:srgbClr val="0066FF"/>
              </a:solidFill>
              <a:latin typeface="+mn-lt"/>
            </a:endParaRPr>
          </a:p>
          <a:p>
            <a:pPr marL="342900" indent="-342900">
              <a:spcBef>
                <a:spcPct val="20000"/>
              </a:spcBef>
              <a:buClr>
                <a:schemeClr val="folHlink"/>
              </a:buClr>
              <a:buSzPct val="70000"/>
              <a:defRPr/>
            </a:pPr>
            <a:endParaRPr lang="en-US" dirty="0">
              <a:solidFill>
                <a:srgbClr val="0066FF"/>
              </a:solidFill>
              <a:latin typeface="+mn-lt"/>
            </a:endParaRPr>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143000" y="609600"/>
            <a:ext cx="7793038" cy="1143000"/>
          </a:xfrm>
        </p:spPr>
        <p:txBody>
          <a:bodyPr>
            <a:normAutofit fontScale="90000"/>
          </a:bodyPr>
          <a:lstStyle/>
          <a:p>
            <a:pPr fontAlgn="auto">
              <a:spcAft>
                <a:spcPts val="0"/>
              </a:spcAft>
              <a:defRPr/>
            </a:pPr>
            <a:r>
              <a:rPr lang="en-US" sz="2400" b="1" dirty="0">
                <a:solidFill>
                  <a:schemeClr val="tx2">
                    <a:satMod val="130000"/>
                  </a:schemeClr>
                </a:solidFill>
              </a:rPr>
              <a:t>Section III. Description of Key Responsibilities &amp; Related Competencies </a:t>
            </a:r>
            <a:br>
              <a:rPr lang="en-US" sz="2400" b="1" dirty="0">
                <a:solidFill>
                  <a:schemeClr val="tx2">
                    <a:satMod val="130000"/>
                  </a:schemeClr>
                </a:solidFill>
              </a:rPr>
            </a:br>
            <a:r>
              <a:rPr lang="en-US" sz="2400" b="1" u="sng" dirty="0">
                <a:solidFill>
                  <a:srgbClr val="C00000"/>
                </a:solidFill>
              </a:rPr>
              <a:t>Competencies</a:t>
            </a:r>
            <a:endParaRPr lang="en-US" sz="2400" u="sng" dirty="0">
              <a:solidFill>
                <a:srgbClr val="C00000"/>
              </a:solidFill>
            </a:endParaRPr>
          </a:p>
        </p:txBody>
      </p:sp>
      <p:sp>
        <p:nvSpPr>
          <p:cNvPr id="20483" name="Rectangle 6"/>
          <p:cNvSpPr>
            <a:spLocks noChangeArrowheads="1"/>
          </p:cNvSpPr>
          <p:nvPr/>
        </p:nvSpPr>
        <p:spPr bwMode="auto">
          <a:xfrm>
            <a:off x="838200" y="1981200"/>
            <a:ext cx="7696200"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endParaRPr lang="en-US" altLang="en-US" sz="2000"/>
          </a:p>
          <a:p>
            <a:pPr eaLnBrk="1" hangingPunct="1"/>
            <a:endParaRPr lang="en-US" altLang="en-US" sz="2000"/>
          </a:p>
          <a:p>
            <a:pPr eaLnBrk="1" hangingPunct="1"/>
            <a:endParaRPr lang="en-US" altLang="en-US" sz="2000"/>
          </a:p>
          <a:p>
            <a:pPr eaLnBrk="1" hangingPunct="1"/>
            <a:endParaRPr lang="en-US" altLang="en-US" sz="2000"/>
          </a:p>
        </p:txBody>
      </p:sp>
      <p:sp>
        <p:nvSpPr>
          <p:cNvPr id="20484" name="Rectangle 4"/>
          <p:cNvSpPr>
            <a:spLocks noChangeArrowheads="1"/>
          </p:cNvSpPr>
          <p:nvPr/>
        </p:nvSpPr>
        <p:spPr bwMode="auto">
          <a:xfrm>
            <a:off x="1295400" y="2667000"/>
            <a:ext cx="6934200" cy="1570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r>
              <a:rPr lang="en-US" altLang="en-US"/>
              <a:t>		 		</a:t>
            </a:r>
          </a:p>
          <a:p>
            <a:pPr eaLnBrk="1" hangingPunct="1">
              <a:buFontTx/>
              <a:buAutoNum type="arabicPeriod"/>
            </a:pPr>
            <a:endParaRPr lang="en-US" altLang="en-US"/>
          </a:p>
          <a:p>
            <a:pPr eaLnBrk="1" hangingPunct="1"/>
            <a:r>
              <a:rPr lang="en-US" altLang="en-US"/>
              <a:t>			     		 </a:t>
            </a:r>
          </a:p>
          <a:p>
            <a:pPr eaLnBrk="1" hangingPunct="1"/>
            <a:r>
              <a:rPr lang="en-US" altLang="en-US"/>
              <a:t> 	    	</a:t>
            </a:r>
          </a:p>
        </p:txBody>
      </p:sp>
      <p:sp>
        <p:nvSpPr>
          <p:cNvPr id="9" name="Rectangle 8"/>
          <p:cNvSpPr/>
          <p:nvPr/>
        </p:nvSpPr>
        <p:spPr>
          <a:xfrm>
            <a:off x="838200" y="1905000"/>
            <a:ext cx="7848600" cy="3613150"/>
          </a:xfrm>
          <a:prstGeom prst="rect">
            <a:avLst/>
          </a:prstGeom>
        </p:spPr>
        <p:txBody>
          <a:bodyPr>
            <a:spAutoFit/>
          </a:bodyPr>
          <a:lstStyle/>
          <a:p>
            <a:pPr marL="342900" indent="-342900" algn="ctr">
              <a:spcBef>
                <a:spcPct val="20000"/>
              </a:spcBef>
              <a:buClr>
                <a:schemeClr val="folHlink"/>
              </a:buClr>
              <a:buSzPct val="60000"/>
              <a:buFont typeface="Wingdings" pitchFamily="2" charset="2"/>
              <a:buNone/>
              <a:defRPr/>
            </a:pPr>
            <a:r>
              <a:rPr lang="en-US" sz="3600" b="1" dirty="0">
                <a:latin typeface="+mn-lt"/>
              </a:rPr>
              <a:t> </a:t>
            </a:r>
            <a:r>
              <a:rPr lang="en-US" sz="2000" b="1" dirty="0">
                <a:solidFill>
                  <a:srgbClr val="0066FF"/>
                </a:solidFill>
                <a:latin typeface="+mn-lt"/>
              </a:rPr>
              <a:t>Information / Records Administration</a:t>
            </a:r>
          </a:p>
          <a:p>
            <a:pPr marL="342900" indent="-342900">
              <a:spcBef>
                <a:spcPct val="20000"/>
              </a:spcBef>
              <a:buClr>
                <a:schemeClr val="folHlink"/>
              </a:buClr>
              <a:buSzPct val="60000"/>
              <a:buFont typeface="Wingdings" pitchFamily="2" charset="2"/>
              <a:buNone/>
              <a:defRPr/>
            </a:pPr>
            <a:r>
              <a:rPr lang="en-US" sz="2000" dirty="0">
                <a:latin typeface="+mn-lt"/>
              </a:rPr>
              <a:t>    Performs research, data collection and analysis of information, and report writing.  Utilizes, reconciles, and manipulates data from different internal and external software systems.  Applies an in-depth knowledge of a variety of complex processes and procedures.</a:t>
            </a:r>
          </a:p>
          <a:p>
            <a:pPr marL="342900" indent="-342900">
              <a:spcBef>
                <a:spcPct val="20000"/>
              </a:spcBef>
              <a:buClr>
                <a:schemeClr val="folHlink"/>
              </a:buClr>
              <a:buSzPct val="60000"/>
              <a:buFont typeface="Wingdings" pitchFamily="2" charset="2"/>
              <a:buNone/>
              <a:defRPr/>
            </a:pPr>
            <a:endParaRPr lang="en-US" sz="2800" dirty="0">
              <a:latin typeface="+mn-lt"/>
            </a:endParaRPr>
          </a:p>
          <a:p>
            <a:pPr marL="342900" indent="-342900">
              <a:spcBef>
                <a:spcPct val="20000"/>
              </a:spcBef>
              <a:buClr>
                <a:schemeClr val="folHlink"/>
              </a:buClr>
              <a:buSzPct val="60000"/>
              <a:buFont typeface="Wingdings" pitchFamily="2" charset="2"/>
              <a:buNone/>
              <a:defRPr/>
            </a:pPr>
            <a:endParaRPr lang="en-US" sz="1800" dirty="0">
              <a:latin typeface="+mn-lt"/>
            </a:endParaRPr>
          </a:p>
          <a:p>
            <a:pPr marL="342900" indent="-342900">
              <a:spcBef>
                <a:spcPct val="20000"/>
              </a:spcBef>
              <a:buClr>
                <a:schemeClr val="folHlink"/>
              </a:buClr>
              <a:buSzPct val="60000"/>
              <a:buFont typeface="Wingdings" pitchFamily="2" charset="2"/>
              <a:buNone/>
              <a:defRPr/>
            </a:pPr>
            <a:endParaRPr lang="en-US" sz="2800" dirty="0">
              <a:latin typeface="+mn-lt"/>
            </a:endParaRPr>
          </a:p>
        </p:txBody>
      </p:sp>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143000" y="609600"/>
            <a:ext cx="7793038" cy="1143000"/>
          </a:xfrm>
        </p:spPr>
        <p:txBody>
          <a:bodyPr>
            <a:normAutofit fontScale="90000"/>
          </a:bodyPr>
          <a:lstStyle/>
          <a:p>
            <a:pPr fontAlgn="auto">
              <a:spcAft>
                <a:spcPts val="0"/>
              </a:spcAft>
              <a:defRPr/>
            </a:pPr>
            <a:r>
              <a:rPr lang="en-US" sz="2400" b="1" dirty="0">
                <a:solidFill>
                  <a:schemeClr val="tx2">
                    <a:satMod val="130000"/>
                  </a:schemeClr>
                </a:solidFill>
              </a:rPr>
              <a:t>Section III. Description of Key Responsibilities &amp; Related Competencies </a:t>
            </a:r>
            <a:br>
              <a:rPr lang="en-US" sz="2400" b="1" dirty="0">
                <a:solidFill>
                  <a:schemeClr val="tx2">
                    <a:satMod val="130000"/>
                  </a:schemeClr>
                </a:solidFill>
              </a:rPr>
            </a:br>
            <a:r>
              <a:rPr lang="en-US" sz="2400" b="1" u="sng" dirty="0">
                <a:solidFill>
                  <a:srgbClr val="C00000"/>
                </a:solidFill>
              </a:rPr>
              <a:t>Justification</a:t>
            </a:r>
            <a:endParaRPr lang="en-US" sz="2400" u="sng" dirty="0">
              <a:solidFill>
                <a:srgbClr val="C00000"/>
              </a:solidFill>
            </a:endParaRPr>
          </a:p>
        </p:txBody>
      </p:sp>
      <p:sp>
        <p:nvSpPr>
          <p:cNvPr id="21507" name="Rectangle 6"/>
          <p:cNvSpPr>
            <a:spLocks noChangeArrowheads="1"/>
          </p:cNvSpPr>
          <p:nvPr/>
        </p:nvSpPr>
        <p:spPr bwMode="auto">
          <a:xfrm>
            <a:off x="838200" y="1981200"/>
            <a:ext cx="7696200"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endParaRPr lang="en-US" altLang="en-US" sz="2000"/>
          </a:p>
          <a:p>
            <a:pPr eaLnBrk="1" hangingPunct="1"/>
            <a:endParaRPr lang="en-US" altLang="en-US" sz="2000"/>
          </a:p>
          <a:p>
            <a:pPr eaLnBrk="1" hangingPunct="1"/>
            <a:endParaRPr lang="en-US" altLang="en-US" sz="2000"/>
          </a:p>
          <a:p>
            <a:pPr eaLnBrk="1" hangingPunct="1"/>
            <a:endParaRPr lang="en-US" altLang="en-US" sz="2000"/>
          </a:p>
        </p:txBody>
      </p:sp>
      <p:sp>
        <p:nvSpPr>
          <p:cNvPr id="21508" name="Rectangle 4"/>
          <p:cNvSpPr>
            <a:spLocks noChangeArrowheads="1"/>
          </p:cNvSpPr>
          <p:nvPr/>
        </p:nvSpPr>
        <p:spPr bwMode="auto">
          <a:xfrm>
            <a:off x="1295400" y="2667000"/>
            <a:ext cx="6934200" cy="1570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r>
              <a:rPr lang="en-US" altLang="en-US"/>
              <a:t>		 		</a:t>
            </a:r>
          </a:p>
          <a:p>
            <a:pPr eaLnBrk="1" hangingPunct="1">
              <a:buFontTx/>
              <a:buAutoNum type="arabicPeriod"/>
            </a:pPr>
            <a:endParaRPr lang="en-US" altLang="en-US"/>
          </a:p>
          <a:p>
            <a:pPr eaLnBrk="1" hangingPunct="1"/>
            <a:r>
              <a:rPr lang="en-US" altLang="en-US"/>
              <a:t>			     		 </a:t>
            </a:r>
          </a:p>
          <a:p>
            <a:pPr eaLnBrk="1" hangingPunct="1"/>
            <a:r>
              <a:rPr lang="en-US" altLang="en-US"/>
              <a:t> 	    	</a:t>
            </a:r>
          </a:p>
        </p:txBody>
      </p:sp>
      <p:sp>
        <p:nvSpPr>
          <p:cNvPr id="9" name="Rectangle 8"/>
          <p:cNvSpPr/>
          <p:nvPr/>
        </p:nvSpPr>
        <p:spPr>
          <a:xfrm>
            <a:off x="1447800" y="1981200"/>
            <a:ext cx="7315200" cy="2547938"/>
          </a:xfrm>
          <a:prstGeom prst="rect">
            <a:avLst/>
          </a:prstGeom>
        </p:spPr>
        <p:txBody>
          <a:bodyPr>
            <a:spAutoFit/>
          </a:bodyPr>
          <a:lstStyle/>
          <a:p>
            <a:pPr marL="342900" indent="-342900">
              <a:spcBef>
                <a:spcPct val="20000"/>
              </a:spcBef>
              <a:buClr>
                <a:schemeClr val="folHlink"/>
              </a:buClr>
              <a:buSzPct val="60000"/>
              <a:buFont typeface="Wingdings" pitchFamily="2" charset="2"/>
              <a:buNone/>
              <a:defRPr/>
            </a:pPr>
            <a:r>
              <a:rPr lang="en-US" sz="1800" b="1" dirty="0">
                <a:latin typeface="+mn-lt"/>
              </a:rPr>
              <a:t>For the competency (ices) &amp; level definitions selected, justify how they should be demonstrated to meet the Business Needs of this position.</a:t>
            </a:r>
          </a:p>
          <a:p>
            <a:pPr marL="342900" indent="-342900">
              <a:spcBef>
                <a:spcPct val="20000"/>
              </a:spcBef>
              <a:buClr>
                <a:schemeClr val="folHlink"/>
              </a:buClr>
              <a:buSzPct val="60000"/>
              <a:buFont typeface="Wingdings" pitchFamily="2" charset="2"/>
              <a:buNone/>
              <a:defRPr/>
            </a:pPr>
            <a:endParaRPr lang="en-US" sz="1600" dirty="0">
              <a:latin typeface="+mn-lt"/>
            </a:endParaRPr>
          </a:p>
          <a:p>
            <a:pPr marL="342900" indent="-342900">
              <a:spcBef>
                <a:spcPct val="20000"/>
              </a:spcBef>
              <a:buClr>
                <a:schemeClr val="folHlink"/>
              </a:buClr>
              <a:buSzPct val="60000"/>
              <a:buFont typeface="Wingdings" pitchFamily="2" charset="2"/>
              <a:buNone/>
              <a:defRPr/>
            </a:pPr>
            <a:r>
              <a:rPr lang="en-US" sz="1600" dirty="0">
                <a:latin typeface="+mn-lt"/>
              </a:rPr>
              <a:t>      Position is responsible for compiling, manipulating and analyzing information utilizing various software systems to retrieve and generate reports.  Applies an in-depth knowledge of a variety of complex process and procedures to provide statistical research to compose narrative reports. </a:t>
            </a:r>
          </a:p>
          <a:p>
            <a:pPr marL="342900" indent="-342900">
              <a:spcBef>
                <a:spcPct val="20000"/>
              </a:spcBef>
              <a:buClr>
                <a:schemeClr val="folHlink"/>
              </a:buClr>
              <a:buSzPct val="60000"/>
              <a:buFont typeface="Wingdings" pitchFamily="2" charset="2"/>
              <a:buNone/>
              <a:defRPr/>
            </a:pPr>
            <a:endParaRPr lang="en-US" sz="1600" dirty="0">
              <a:latin typeface="+mn-lt"/>
            </a:endParaRPr>
          </a:p>
        </p:txBody>
      </p:sp>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143000" y="609600"/>
            <a:ext cx="7793038" cy="1143000"/>
          </a:xfrm>
        </p:spPr>
        <p:txBody>
          <a:bodyPr>
            <a:normAutofit fontScale="90000"/>
          </a:bodyPr>
          <a:lstStyle/>
          <a:p>
            <a:pPr fontAlgn="auto">
              <a:spcAft>
                <a:spcPts val="0"/>
              </a:spcAft>
              <a:defRPr/>
            </a:pPr>
            <a:r>
              <a:rPr lang="en-US" sz="2400" b="1" dirty="0">
                <a:solidFill>
                  <a:schemeClr val="tx2">
                    <a:satMod val="130000"/>
                  </a:schemeClr>
                </a:solidFill>
              </a:rPr>
              <a:t>Section III. Description of Key Responsibilities &amp; Related Competencies </a:t>
            </a:r>
            <a:br>
              <a:rPr lang="en-US" sz="2400" b="1" dirty="0">
                <a:solidFill>
                  <a:schemeClr val="tx2">
                    <a:satMod val="130000"/>
                  </a:schemeClr>
                </a:solidFill>
              </a:rPr>
            </a:br>
            <a:r>
              <a:rPr lang="en-US" sz="2400" b="1" dirty="0">
                <a:solidFill>
                  <a:srgbClr val="C00000"/>
                </a:solidFill>
              </a:rPr>
              <a:t>Competency Level</a:t>
            </a:r>
            <a:endParaRPr lang="en-US" sz="2400" dirty="0">
              <a:solidFill>
                <a:srgbClr val="C00000"/>
              </a:solidFill>
            </a:endParaRPr>
          </a:p>
        </p:txBody>
      </p:sp>
      <p:sp>
        <p:nvSpPr>
          <p:cNvPr id="22531" name="Rectangle 6"/>
          <p:cNvSpPr>
            <a:spLocks noChangeArrowheads="1"/>
          </p:cNvSpPr>
          <p:nvPr/>
        </p:nvSpPr>
        <p:spPr bwMode="auto">
          <a:xfrm>
            <a:off x="838200" y="1981200"/>
            <a:ext cx="7696200"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endParaRPr lang="en-US" altLang="en-US" sz="2000"/>
          </a:p>
          <a:p>
            <a:pPr eaLnBrk="1" hangingPunct="1"/>
            <a:endParaRPr lang="en-US" altLang="en-US" sz="2000"/>
          </a:p>
          <a:p>
            <a:pPr eaLnBrk="1" hangingPunct="1"/>
            <a:endParaRPr lang="en-US" altLang="en-US" sz="2000"/>
          </a:p>
          <a:p>
            <a:pPr eaLnBrk="1" hangingPunct="1"/>
            <a:endParaRPr lang="en-US" altLang="en-US" sz="2000"/>
          </a:p>
        </p:txBody>
      </p:sp>
      <p:sp>
        <p:nvSpPr>
          <p:cNvPr id="22532" name="Rectangle 4"/>
          <p:cNvSpPr>
            <a:spLocks noChangeArrowheads="1"/>
          </p:cNvSpPr>
          <p:nvPr/>
        </p:nvSpPr>
        <p:spPr bwMode="auto">
          <a:xfrm>
            <a:off x="1295400" y="2667000"/>
            <a:ext cx="6934200" cy="1570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r>
              <a:rPr lang="en-US" altLang="en-US"/>
              <a:t>		 		</a:t>
            </a:r>
          </a:p>
          <a:p>
            <a:pPr eaLnBrk="1" hangingPunct="1">
              <a:buFontTx/>
              <a:buAutoNum type="arabicPeriod"/>
            </a:pPr>
            <a:endParaRPr lang="en-US" altLang="en-US"/>
          </a:p>
          <a:p>
            <a:pPr eaLnBrk="1" hangingPunct="1"/>
            <a:r>
              <a:rPr lang="en-US" altLang="en-US"/>
              <a:t>			     		 </a:t>
            </a:r>
          </a:p>
          <a:p>
            <a:pPr eaLnBrk="1" hangingPunct="1"/>
            <a:r>
              <a:rPr lang="en-US" altLang="en-US"/>
              <a:t> 	    	</a:t>
            </a:r>
          </a:p>
        </p:txBody>
      </p:sp>
      <p:sp>
        <p:nvSpPr>
          <p:cNvPr id="9" name="Rectangle 8"/>
          <p:cNvSpPr/>
          <p:nvPr/>
        </p:nvSpPr>
        <p:spPr>
          <a:xfrm>
            <a:off x="1143000" y="1905000"/>
            <a:ext cx="6400800" cy="1311275"/>
          </a:xfrm>
          <a:prstGeom prst="rect">
            <a:avLst/>
          </a:prstGeom>
        </p:spPr>
        <p:txBody>
          <a:bodyPr>
            <a:spAutoFit/>
          </a:bodyPr>
          <a:lstStyle/>
          <a:p>
            <a:pPr marL="342900" indent="-342900" algn="ctr">
              <a:spcBef>
                <a:spcPct val="20000"/>
              </a:spcBef>
              <a:buClr>
                <a:schemeClr val="folHlink"/>
              </a:buClr>
              <a:buSzPct val="60000"/>
              <a:buFont typeface="Wingdings" pitchFamily="2" charset="2"/>
              <a:buNone/>
              <a:defRPr/>
            </a:pPr>
            <a:endParaRPr lang="en-US" sz="3600" dirty="0">
              <a:solidFill>
                <a:srgbClr val="0066FF"/>
              </a:solidFill>
              <a:latin typeface="+mn-lt"/>
            </a:endParaRPr>
          </a:p>
          <a:p>
            <a:pPr marL="342900" indent="-342900" algn="ctr">
              <a:spcBef>
                <a:spcPct val="20000"/>
              </a:spcBef>
              <a:buClr>
                <a:schemeClr val="folHlink"/>
              </a:buClr>
              <a:buSzPct val="60000"/>
              <a:buFont typeface="Wingdings" pitchFamily="2" charset="2"/>
              <a:buNone/>
              <a:defRPr/>
            </a:pPr>
            <a:r>
              <a:rPr lang="en-US" sz="3600" b="1" dirty="0">
                <a:solidFill>
                  <a:srgbClr val="0066FF"/>
                </a:solidFill>
                <a:latin typeface="+mn-lt"/>
              </a:rPr>
              <a:t>ADVANCED</a:t>
            </a:r>
          </a:p>
        </p:txBody>
      </p:sp>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sz="3600" b="1" dirty="0">
                <a:solidFill>
                  <a:schemeClr val="tx2">
                    <a:satMod val="130000"/>
                  </a:schemeClr>
                </a:solidFill>
              </a:rPr>
              <a:t>Section IV, V, VI, VII</a:t>
            </a:r>
          </a:p>
        </p:txBody>
      </p:sp>
      <p:sp>
        <p:nvSpPr>
          <p:cNvPr id="23555" name="Content Placeholder 2"/>
          <p:cNvSpPr>
            <a:spLocks noGrp="1"/>
          </p:cNvSpPr>
          <p:nvPr>
            <p:ph idx="1"/>
          </p:nvPr>
        </p:nvSpPr>
        <p:spPr>
          <a:xfrm>
            <a:off x="1182688" y="2017713"/>
            <a:ext cx="7772400" cy="4840287"/>
          </a:xfrm>
        </p:spPr>
        <p:txBody>
          <a:bodyPr/>
          <a:lstStyle/>
          <a:p>
            <a:pPr>
              <a:buFont typeface="Wingdings 2" panose="05020102010507070707" pitchFamily="18" charset="2"/>
              <a:buNone/>
            </a:pPr>
            <a:r>
              <a:rPr lang="en-US" altLang="en-US" sz="2400" b="1"/>
              <a:t>IV - Supervisory Responsibilities </a:t>
            </a:r>
          </a:p>
          <a:p>
            <a:pPr>
              <a:buFont typeface="Wingdings 2" panose="05020102010507070707" pitchFamily="18" charset="2"/>
              <a:buNone/>
            </a:pPr>
            <a:endParaRPr lang="en-US" altLang="en-US" sz="2400" b="1"/>
          </a:p>
          <a:p>
            <a:pPr>
              <a:buFont typeface="Wingdings 2" panose="05020102010507070707" pitchFamily="18" charset="2"/>
              <a:buNone/>
            </a:pPr>
            <a:r>
              <a:rPr lang="en-US" altLang="en-US" sz="2400" b="1"/>
              <a:t>V -  Preferred Experience, Education, Licensures, and Certificates</a:t>
            </a:r>
          </a:p>
          <a:p>
            <a:pPr>
              <a:buFont typeface="Wingdings 2" panose="05020102010507070707" pitchFamily="18" charset="2"/>
              <a:buNone/>
            </a:pPr>
            <a:endParaRPr lang="en-US" altLang="en-US" sz="2400" b="1"/>
          </a:p>
          <a:p>
            <a:pPr>
              <a:buFont typeface="Wingdings 2" panose="05020102010507070707" pitchFamily="18" charset="2"/>
              <a:buNone/>
            </a:pPr>
            <a:r>
              <a:rPr lang="en-US" altLang="en-US" sz="2400" b="1"/>
              <a:t>VI – Other Requirements </a:t>
            </a:r>
          </a:p>
          <a:p>
            <a:pPr lvl="1">
              <a:buFont typeface="Arial" panose="020B0604020202020204" pitchFamily="34" charset="0"/>
              <a:buChar char="•"/>
            </a:pPr>
            <a:r>
              <a:rPr lang="en-US" altLang="en-US" sz="1800"/>
              <a:t>Organizational Chart</a:t>
            </a:r>
          </a:p>
          <a:p>
            <a:pPr lvl="1">
              <a:buFont typeface="Arial" panose="020B0604020202020204" pitchFamily="34" charset="0"/>
              <a:buChar char="•"/>
            </a:pPr>
            <a:r>
              <a:rPr lang="en-US" altLang="en-US" sz="1800"/>
              <a:t>PAF</a:t>
            </a:r>
          </a:p>
          <a:p>
            <a:pPr lvl="1">
              <a:buFont typeface="Arial" panose="020B0604020202020204" pitchFamily="34" charset="0"/>
              <a:buChar char="•"/>
            </a:pPr>
            <a:r>
              <a:rPr lang="en-US" altLang="en-US" sz="1800"/>
              <a:t>EAF</a:t>
            </a:r>
          </a:p>
          <a:p>
            <a:pPr lvl="1">
              <a:buFont typeface="Arial" panose="020B0604020202020204" pitchFamily="34" charset="0"/>
              <a:buChar char="•"/>
            </a:pPr>
            <a:endParaRPr lang="en-US" altLang="en-US" sz="2400" b="1"/>
          </a:p>
          <a:p>
            <a:pPr>
              <a:buFont typeface="Wingdings 2" panose="05020102010507070707" pitchFamily="18" charset="2"/>
              <a:buNone/>
            </a:pPr>
            <a:r>
              <a:rPr lang="en-US" altLang="en-US" sz="2400" b="1"/>
              <a:t>VII – American with Disabilities Act (ADA) Checklist</a:t>
            </a:r>
          </a:p>
          <a:p>
            <a:pPr>
              <a:buFont typeface="Wingdings 2" panose="05020102010507070707" pitchFamily="18" charset="2"/>
              <a:buNone/>
            </a:pPr>
            <a:endParaRPr lang="en-US" altLang="en-US" sz="1600" b="1"/>
          </a:p>
        </p:txBody>
      </p:sp>
    </p:spTree>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fontAlgn="auto">
              <a:spcAft>
                <a:spcPts val="0"/>
              </a:spcAft>
              <a:defRPr/>
            </a:pPr>
            <a:r>
              <a:rPr lang="en-US" sz="3600" b="1" dirty="0">
                <a:solidFill>
                  <a:schemeClr val="tx2">
                    <a:satMod val="130000"/>
                  </a:schemeClr>
                </a:solidFill>
              </a:rPr>
              <a:t>Completing the Employee Competency Assessment Form</a:t>
            </a:r>
          </a:p>
        </p:txBody>
      </p:sp>
      <p:sp>
        <p:nvSpPr>
          <p:cNvPr id="24579" name="Content Placeholder 2"/>
          <p:cNvSpPr>
            <a:spLocks noGrp="1"/>
          </p:cNvSpPr>
          <p:nvPr>
            <p:ph idx="1"/>
          </p:nvPr>
        </p:nvSpPr>
        <p:spPr/>
        <p:txBody>
          <a:bodyPr/>
          <a:lstStyle/>
          <a:p>
            <a:pPr>
              <a:buFont typeface="Wingdings 2" panose="05020102010507070707" pitchFamily="18" charset="2"/>
              <a:buNone/>
            </a:pPr>
            <a:r>
              <a:rPr lang="en-US" altLang="en-US" sz="2400"/>
              <a:t>Enter the following information:</a:t>
            </a:r>
          </a:p>
          <a:p>
            <a:pPr>
              <a:buFont typeface="Wingdings" panose="05000000000000000000" pitchFamily="2" charset="2"/>
              <a:buChar char="§"/>
            </a:pPr>
            <a:r>
              <a:rPr lang="en-US" altLang="en-US" sz="2000"/>
              <a:t>Applicant / Employee Name</a:t>
            </a:r>
          </a:p>
          <a:p>
            <a:pPr>
              <a:buFont typeface="Wingdings" panose="05000000000000000000" pitchFamily="2" charset="2"/>
              <a:buChar char="§"/>
            </a:pPr>
            <a:r>
              <a:rPr lang="en-US" altLang="en-US" sz="2000"/>
              <a:t>Position Number</a:t>
            </a:r>
          </a:p>
          <a:p>
            <a:pPr>
              <a:buFont typeface="Wingdings" panose="05000000000000000000" pitchFamily="2" charset="2"/>
              <a:buChar char="§"/>
            </a:pPr>
            <a:r>
              <a:rPr lang="en-US" altLang="en-US" sz="2000"/>
              <a:t>Date of Competency Assessment</a:t>
            </a:r>
          </a:p>
          <a:p>
            <a:pPr>
              <a:buFont typeface="Wingdings" panose="05000000000000000000" pitchFamily="2" charset="2"/>
              <a:buChar char="§"/>
            </a:pPr>
            <a:r>
              <a:rPr lang="en-US" altLang="en-US" sz="2000"/>
              <a:t>Supervisor Name</a:t>
            </a:r>
          </a:p>
          <a:p>
            <a:pPr>
              <a:buFont typeface="Wingdings" panose="05000000000000000000" pitchFamily="2" charset="2"/>
              <a:buChar char="§"/>
            </a:pPr>
            <a:r>
              <a:rPr lang="en-US" altLang="en-US" sz="2000"/>
              <a:t>Position Title (Banded Title and Level of Position)</a:t>
            </a:r>
          </a:p>
          <a:p>
            <a:pPr>
              <a:buFont typeface="Wingdings" panose="05000000000000000000" pitchFamily="2" charset="2"/>
              <a:buChar char="§"/>
            </a:pPr>
            <a:r>
              <a:rPr lang="en-US" altLang="en-US" sz="2000"/>
              <a:t>Primary purpose of position </a:t>
            </a:r>
          </a:p>
          <a:p>
            <a:pPr>
              <a:buFont typeface="Wingdings 2" panose="05020102010507070707" pitchFamily="18" charset="2"/>
              <a:buNone/>
            </a:pPr>
            <a:r>
              <a:rPr lang="en-US" altLang="en-US" sz="2400"/>
              <a:t>    </a:t>
            </a:r>
            <a:r>
              <a:rPr lang="en-US" altLang="en-US" sz="1600"/>
              <a:t>on the </a:t>
            </a:r>
            <a:r>
              <a:rPr lang="en-US" altLang="en-US" sz="1600">
                <a:solidFill>
                  <a:srgbClr val="0066FF"/>
                </a:solidFill>
              </a:rPr>
              <a:t>Competency Assessment Form – HRCB202 (8/08) </a:t>
            </a:r>
            <a:r>
              <a:rPr lang="en-US" altLang="en-US" sz="1600"/>
              <a:t>located on the HRS website at http://web.uncg.edu/hrs/Class_Comp/</a:t>
            </a:r>
          </a:p>
        </p:txBody>
      </p:sp>
      <p:pic>
        <p:nvPicPr>
          <p:cNvPr id="24580" name="Picture 2" descr="D:\USERS\almahone\Local Settings\Temporary Internet Files\Content.IE5\WMZUZVTU\MCj04135960000[1].wm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62200" y="5334000"/>
            <a:ext cx="3736975"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Text Box 6"/>
          <p:cNvSpPr txBox="1">
            <a:spLocks noChangeArrowheads="1"/>
          </p:cNvSpPr>
          <p:nvPr/>
        </p:nvSpPr>
        <p:spPr bwMode="auto">
          <a:xfrm>
            <a:off x="8001000" y="6461125"/>
            <a:ext cx="9144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a:spcBef>
                <a:spcPct val="50000"/>
              </a:spcBef>
            </a:pPr>
            <a:endParaRPr lang="en-US" altLang="en-US" sz="2000" i="1">
              <a:solidFill>
                <a:srgbClr val="CC3300"/>
              </a:solidFill>
              <a:latin typeface="Times New Roman" panose="02020603050405020304" pitchFamily="18" charset="0"/>
            </a:endParaRPr>
          </a:p>
        </p:txBody>
      </p:sp>
      <p:sp>
        <p:nvSpPr>
          <p:cNvPr id="16392" name="Rectangle 8"/>
          <p:cNvSpPr txBox="1">
            <a:spLocks noGrp="1" noChangeArrowheads="1"/>
          </p:cNvSpPr>
          <p:nvPr>
            <p:ph type="title"/>
          </p:nvPr>
        </p:nvSpPr>
        <p:spPr/>
        <p:txBody>
          <a:bodyPr/>
          <a:lstStyle/>
          <a:p>
            <a:pPr fontAlgn="auto">
              <a:spcBef>
                <a:spcPct val="50000"/>
              </a:spcBef>
              <a:spcAft>
                <a:spcPts val="0"/>
              </a:spcAft>
              <a:defRPr/>
            </a:pPr>
            <a:r>
              <a:rPr lang="en-US" sz="4000" b="1" dirty="0">
                <a:solidFill>
                  <a:schemeClr val="tx2">
                    <a:satMod val="130000"/>
                  </a:schemeClr>
                </a:solidFill>
              </a:rPr>
              <a:t>Objectives</a:t>
            </a:r>
            <a:endParaRPr lang="en-US" sz="4000" b="1" dirty="0">
              <a:solidFill>
                <a:srgbClr val="6666FF"/>
              </a:solidFill>
              <a:latin typeface="Garamond" pitchFamily="18" charset="0"/>
            </a:endParaRPr>
          </a:p>
        </p:txBody>
      </p:sp>
      <p:sp>
        <p:nvSpPr>
          <p:cNvPr id="7172" name="Content Placeholder 6"/>
          <p:cNvSpPr>
            <a:spLocks noGrp="1"/>
          </p:cNvSpPr>
          <p:nvPr>
            <p:ph idx="1"/>
          </p:nvPr>
        </p:nvSpPr>
        <p:spPr/>
        <p:txBody>
          <a:bodyPr/>
          <a:lstStyle/>
          <a:p>
            <a:r>
              <a:rPr lang="en-US" altLang="en-US" sz="2800"/>
              <a:t>Prepare you to complete the Position Description Form (HRCB200)</a:t>
            </a:r>
          </a:p>
          <a:p>
            <a:pPr>
              <a:buFont typeface="Wingdings 2" panose="05020102010507070707" pitchFamily="18" charset="2"/>
              <a:buNone/>
            </a:pPr>
            <a:endParaRPr lang="en-US" altLang="en-US" sz="2800"/>
          </a:p>
          <a:p>
            <a:r>
              <a:rPr lang="en-US" altLang="en-US" sz="2800"/>
              <a:t>Prepare you to complete the </a:t>
            </a:r>
          </a:p>
          <a:p>
            <a:pPr>
              <a:buFont typeface="Wingdings 2" panose="05020102010507070707" pitchFamily="18" charset="2"/>
              <a:buNone/>
            </a:pPr>
            <a:r>
              <a:rPr lang="en-US" altLang="en-US" sz="2800"/>
              <a:t>	Competency Assessment Form (HRCB202)</a:t>
            </a:r>
          </a:p>
          <a:p>
            <a:pPr>
              <a:buFont typeface="Wingdings 2" panose="05020102010507070707" pitchFamily="18" charset="2"/>
              <a:buNone/>
            </a:pPr>
            <a:endParaRPr lang="en-US" altLang="en-US" sz="2800"/>
          </a:p>
          <a:p>
            <a:r>
              <a:rPr lang="en-US" altLang="en-US" sz="2800"/>
              <a:t>Prepare you to complete the </a:t>
            </a:r>
          </a:p>
          <a:p>
            <a:pPr>
              <a:buFont typeface="Wingdings 2" panose="05020102010507070707" pitchFamily="18" charset="2"/>
              <a:buNone/>
            </a:pPr>
            <a:r>
              <a:rPr lang="en-US" altLang="en-US" sz="2800"/>
              <a:t>	Performance Management Plan  Form (HRCB201)</a:t>
            </a:r>
          </a:p>
          <a:p>
            <a:pPr>
              <a:buFont typeface="Wingdings 2" panose="05020102010507070707" pitchFamily="18" charset="2"/>
              <a:buNone/>
            </a:pPr>
            <a:endParaRPr lang="en-US" altLang="en-US" sz="2800"/>
          </a:p>
          <a:p>
            <a:pPr>
              <a:buFont typeface="Wingdings 2" panose="05020102010507070707" pitchFamily="18" charset="2"/>
              <a:buNone/>
            </a:pPr>
            <a:endParaRPr lang="en-US" altLang="en-US" sz="2800"/>
          </a:p>
          <a:p>
            <a:pPr>
              <a:buFont typeface="Wingdings 2" panose="05020102010507070707" pitchFamily="18" charset="2"/>
              <a:buNone/>
            </a:pPr>
            <a:endParaRPr lang="en-US" altLang="en-US" sz="2800"/>
          </a:p>
        </p:txBody>
      </p:sp>
      <p:pic>
        <p:nvPicPr>
          <p:cNvPr id="7173" name="Picture 10" descr="D:\USERS\almahone\Local Settings\Temporary Internet Files\Content.IE5\NMHEN1ZT\MMj02347000000[1].gif"/>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7010400" y="457200"/>
            <a:ext cx="123825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afterEffect" nodePh="1">
                                  <p:stCondLst>
                                    <p:cond delay="0"/>
                                  </p:stCondLst>
                                  <p:endCondLst>
                                    <p:cond evt="begin" delay="0">
                                      <p:tn val="5"/>
                                    </p:cond>
                                  </p:endCondLst>
                                  <p:childTnLst>
                                    <p:set>
                                      <p:cBhvr>
                                        <p:cTn id="6" dur="1" fill="hold">
                                          <p:stCondLst>
                                            <p:cond delay="0"/>
                                          </p:stCondLst>
                                        </p:cTn>
                                        <p:tgtEl>
                                          <p:spTgt spid="16390"/>
                                        </p:tgtEl>
                                        <p:attrNameLst>
                                          <p:attrName>style.visibility</p:attrName>
                                        </p:attrNameLst>
                                      </p:cBhvr>
                                      <p:to>
                                        <p:strVal val="visible"/>
                                      </p:to>
                                    </p:set>
                                    <p:animEffect transition="in" filter="dissolve">
                                      <p:cBhvr>
                                        <p:cTn id="7" dur="500"/>
                                        <p:tgtEl>
                                          <p:spTgt spid="1639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90" grpId="0"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sz="4000" b="1" dirty="0">
                <a:solidFill>
                  <a:schemeClr val="tx2">
                    <a:satMod val="130000"/>
                  </a:schemeClr>
                </a:solidFill>
              </a:rPr>
              <a:t>Tools Needed </a:t>
            </a:r>
          </a:p>
        </p:txBody>
      </p:sp>
      <p:sp>
        <p:nvSpPr>
          <p:cNvPr id="25603" name="Content Placeholder 2"/>
          <p:cNvSpPr>
            <a:spLocks noGrp="1"/>
          </p:cNvSpPr>
          <p:nvPr>
            <p:ph idx="1"/>
          </p:nvPr>
        </p:nvSpPr>
        <p:spPr>
          <a:xfrm>
            <a:off x="1143000" y="1981200"/>
            <a:ext cx="7772400" cy="3581400"/>
          </a:xfrm>
        </p:spPr>
        <p:txBody>
          <a:bodyPr/>
          <a:lstStyle/>
          <a:p>
            <a:pPr>
              <a:buFont typeface="Wingdings" panose="05000000000000000000" pitchFamily="2" charset="2"/>
              <a:buChar char="ü"/>
            </a:pPr>
            <a:r>
              <a:rPr lang="en-US" altLang="en-US" sz="3600"/>
              <a:t>Position Description Form for Career Banded Positions (HRCB200)</a:t>
            </a:r>
          </a:p>
          <a:p>
            <a:pPr lvl="1">
              <a:buClr>
                <a:srgbClr val="0066FF"/>
              </a:buClr>
            </a:pPr>
            <a:r>
              <a:rPr lang="en-US" altLang="en-US" sz="2400"/>
              <a:t>Essential Tasks</a:t>
            </a:r>
          </a:p>
          <a:p>
            <a:pPr lvl="1">
              <a:buClr>
                <a:srgbClr val="0066FF"/>
              </a:buClr>
            </a:pPr>
            <a:r>
              <a:rPr lang="en-US" altLang="en-US" sz="2400"/>
              <a:t>Functional Competencies</a:t>
            </a:r>
          </a:p>
          <a:p>
            <a:pPr lvl="1">
              <a:buClr>
                <a:srgbClr val="0066FF"/>
              </a:buClr>
            </a:pPr>
            <a:r>
              <a:rPr lang="en-US" altLang="en-US" sz="2400"/>
              <a:t>Justification / Expectations  </a:t>
            </a:r>
          </a:p>
          <a:p>
            <a:pPr lvl="1">
              <a:buClr>
                <a:srgbClr val="0066FF"/>
              </a:buClr>
              <a:buFont typeface="Verdana" panose="020B0604030504040204" pitchFamily="34" charset="0"/>
              <a:buNone/>
            </a:pPr>
            <a:r>
              <a:rPr lang="en-US" altLang="en-US" sz="1600"/>
              <a:t>	</a:t>
            </a:r>
            <a:r>
              <a:rPr lang="en-US" altLang="en-US" sz="1800"/>
              <a:t>(what has been demonstrated to meet the business need of the job)</a:t>
            </a:r>
          </a:p>
          <a:p>
            <a:pPr lvl="1">
              <a:buClr>
                <a:srgbClr val="0066FF"/>
              </a:buClr>
              <a:buFont typeface="Verdana" panose="020B0604030504040204" pitchFamily="34" charset="0"/>
              <a:buNone/>
            </a:pPr>
            <a:endParaRPr lang="en-US" altLang="en-US" sz="1800"/>
          </a:p>
          <a:p>
            <a:pPr>
              <a:buFont typeface="Wingdings 2" panose="05020102010507070707" pitchFamily="18" charset="2"/>
              <a:buNone/>
            </a:pPr>
            <a:endParaRPr lang="en-US" altLang="en-US" sz="2400"/>
          </a:p>
        </p:txBody>
      </p:sp>
      <p:pic>
        <p:nvPicPr>
          <p:cNvPr id="25604" name="Picture 2" descr="D:\USERS\almahone\Local Settings\Temporary Internet Files\Content.IE5\NMHEN1ZT\MCj04370950000[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24200" y="5181600"/>
            <a:ext cx="274320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fontAlgn="auto">
              <a:spcAft>
                <a:spcPts val="0"/>
              </a:spcAft>
              <a:defRPr/>
            </a:pPr>
            <a:r>
              <a:rPr lang="en-US" sz="4000" b="1" dirty="0">
                <a:solidFill>
                  <a:schemeClr val="tx2">
                    <a:satMod val="130000"/>
                  </a:schemeClr>
                </a:solidFill>
              </a:rPr>
              <a:t>Competency Assessment</a:t>
            </a:r>
            <a:br>
              <a:rPr lang="en-US" sz="4000" b="1" dirty="0">
                <a:solidFill>
                  <a:schemeClr val="tx2">
                    <a:satMod val="130000"/>
                  </a:schemeClr>
                </a:solidFill>
              </a:rPr>
            </a:br>
            <a:r>
              <a:rPr lang="en-US" sz="4000" b="1" dirty="0">
                <a:solidFill>
                  <a:schemeClr val="tx2">
                    <a:satMod val="130000"/>
                  </a:schemeClr>
                </a:solidFill>
              </a:rPr>
              <a:t>Process</a:t>
            </a:r>
          </a:p>
        </p:txBody>
      </p:sp>
      <p:sp>
        <p:nvSpPr>
          <p:cNvPr id="26627" name="Content Placeholder 2"/>
          <p:cNvSpPr>
            <a:spLocks noGrp="1"/>
          </p:cNvSpPr>
          <p:nvPr>
            <p:ph idx="1"/>
          </p:nvPr>
        </p:nvSpPr>
        <p:spPr>
          <a:xfrm>
            <a:off x="1182688" y="1905000"/>
            <a:ext cx="7772400" cy="4343400"/>
          </a:xfrm>
        </p:spPr>
        <p:txBody>
          <a:bodyPr/>
          <a:lstStyle/>
          <a:p>
            <a:r>
              <a:rPr lang="en-US" altLang="en-US" sz="2000"/>
              <a:t>Prepare and gather documentation on employee</a:t>
            </a:r>
          </a:p>
          <a:p>
            <a:pPr>
              <a:buFont typeface="Wingdings 2" panose="05020102010507070707" pitchFamily="18" charset="2"/>
              <a:buNone/>
            </a:pPr>
            <a:endParaRPr lang="en-US" altLang="en-US" sz="2000"/>
          </a:p>
          <a:p>
            <a:r>
              <a:rPr lang="en-US" altLang="en-US" sz="2000"/>
              <a:t>Assess KSA’s in relation to the established functional competencies (identified from job description)</a:t>
            </a:r>
          </a:p>
          <a:p>
            <a:pPr>
              <a:buFont typeface="Wingdings 2" panose="05020102010507070707" pitchFamily="18" charset="2"/>
              <a:buNone/>
            </a:pPr>
            <a:endParaRPr lang="en-US" altLang="en-US" sz="2000"/>
          </a:p>
          <a:p>
            <a:r>
              <a:rPr lang="en-US" altLang="en-US" sz="2000"/>
              <a:t>Review and assess (1) functional competency at a time</a:t>
            </a:r>
          </a:p>
          <a:p>
            <a:pPr>
              <a:buFont typeface="Wingdings 2" panose="05020102010507070707" pitchFamily="18" charset="2"/>
              <a:buNone/>
            </a:pPr>
            <a:endParaRPr lang="en-US" altLang="en-US" sz="2000"/>
          </a:p>
          <a:p>
            <a:r>
              <a:rPr lang="en-US" altLang="en-US" sz="2000"/>
              <a:t>Assign rating of (C, J, A) for each functional competency based on what has been demonstrated</a:t>
            </a:r>
          </a:p>
          <a:p>
            <a:pPr>
              <a:buFont typeface="Wingdings 2" panose="05020102010507070707" pitchFamily="18" charset="2"/>
              <a:buNone/>
            </a:pPr>
            <a:endParaRPr lang="en-US" altLang="en-US" sz="2000"/>
          </a:p>
          <a:p>
            <a:r>
              <a:rPr lang="en-US" altLang="en-US" sz="2000"/>
              <a:t>Focus on level of demonstrated competency – </a:t>
            </a:r>
            <a:r>
              <a:rPr lang="en-US" altLang="en-US" sz="2000" b="1">
                <a:solidFill>
                  <a:srgbClr val="0066FF"/>
                </a:solidFill>
              </a:rPr>
              <a:t>DOING</a:t>
            </a:r>
            <a:r>
              <a:rPr lang="en-US" altLang="en-US" sz="2000"/>
              <a:t> vs. knowing</a:t>
            </a:r>
          </a:p>
        </p:txBody>
      </p:sp>
    </p:spTree>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sz="4000" b="1" dirty="0">
                <a:solidFill>
                  <a:schemeClr val="tx2">
                    <a:satMod val="130000"/>
                  </a:schemeClr>
                </a:solidFill>
              </a:rPr>
              <a:t>What to Consider…</a:t>
            </a:r>
          </a:p>
        </p:txBody>
      </p:sp>
      <p:sp>
        <p:nvSpPr>
          <p:cNvPr id="27651" name="Content Placeholder 2"/>
          <p:cNvSpPr>
            <a:spLocks noGrp="1"/>
          </p:cNvSpPr>
          <p:nvPr>
            <p:ph idx="1"/>
          </p:nvPr>
        </p:nvSpPr>
        <p:spPr>
          <a:xfrm>
            <a:off x="1182688" y="2017713"/>
            <a:ext cx="7772400" cy="4230687"/>
          </a:xfrm>
        </p:spPr>
        <p:txBody>
          <a:bodyPr/>
          <a:lstStyle/>
          <a:p>
            <a:r>
              <a:rPr lang="en-US" altLang="en-US"/>
              <a:t>Priority of each key responsibility</a:t>
            </a:r>
          </a:p>
          <a:p>
            <a:r>
              <a:rPr lang="en-US" altLang="en-US"/>
              <a:t>% of time for each key responsibility</a:t>
            </a:r>
          </a:p>
          <a:p>
            <a:r>
              <a:rPr lang="en-US" altLang="en-US"/>
              <a:t>How much independence?</a:t>
            </a:r>
          </a:p>
          <a:p>
            <a:r>
              <a:rPr lang="en-US" altLang="en-US"/>
              <a:t>Is decision making required?</a:t>
            </a:r>
          </a:p>
        </p:txBody>
      </p:sp>
      <p:pic>
        <p:nvPicPr>
          <p:cNvPr id="27652" name="Picture 6" descr="D:\USERS\almahone\Local Settings\Temporary Internet Files\Content.IE5\WMZUZVTU\MCj04238280000[1].wm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67600" y="381000"/>
            <a:ext cx="1409700" cy="1993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sz="4000" b="1" dirty="0">
                <a:solidFill>
                  <a:schemeClr val="tx2">
                    <a:satMod val="130000"/>
                  </a:schemeClr>
                </a:solidFill>
              </a:rPr>
              <a:t>What Not to Consider...</a:t>
            </a:r>
          </a:p>
        </p:txBody>
      </p:sp>
      <p:sp>
        <p:nvSpPr>
          <p:cNvPr id="28675" name="Content Placeholder 2"/>
          <p:cNvSpPr>
            <a:spLocks noGrp="1"/>
          </p:cNvSpPr>
          <p:nvPr>
            <p:ph idx="1"/>
          </p:nvPr>
        </p:nvSpPr>
        <p:spPr/>
        <p:txBody>
          <a:bodyPr/>
          <a:lstStyle/>
          <a:p>
            <a:r>
              <a:rPr lang="en-US" altLang="en-US"/>
              <a:t>Performance (U, BG, G, VG, O)</a:t>
            </a:r>
          </a:p>
          <a:p>
            <a:r>
              <a:rPr lang="en-US" altLang="en-US"/>
              <a:t>Volume of same work</a:t>
            </a:r>
          </a:p>
          <a:p>
            <a:r>
              <a:rPr lang="en-US" altLang="en-US"/>
              <a:t>Years of service</a:t>
            </a:r>
          </a:p>
          <a:p>
            <a:r>
              <a:rPr lang="en-US" altLang="en-US"/>
              <a:t>Personal characteristics</a:t>
            </a:r>
          </a:p>
        </p:txBody>
      </p:sp>
      <p:pic>
        <p:nvPicPr>
          <p:cNvPr id="28676" name="Picture 2" descr="D:\USERS\almahone\Local Settings\Temporary Internet Files\Content.IE5\AIHH6T9G\MCj04244680000[1].wm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76600" y="4419600"/>
            <a:ext cx="1981200" cy="1863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435100" y="274638"/>
            <a:ext cx="7499350" cy="1143000"/>
          </a:xfrm>
        </p:spPr>
        <p:txBody>
          <a:bodyPr/>
          <a:lstStyle/>
          <a:p>
            <a:pPr fontAlgn="auto">
              <a:spcAft>
                <a:spcPts val="0"/>
              </a:spcAft>
              <a:defRPr/>
            </a:pPr>
            <a:r>
              <a:rPr lang="en-US" sz="2800" b="1" dirty="0">
                <a:solidFill>
                  <a:schemeClr val="tx2">
                    <a:satMod val="130000"/>
                  </a:schemeClr>
                </a:solidFill>
              </a:rPr>
              <a:t>Completing the Employee Competency Assessment Form (cont.)</a:t>
            </a:r>
            <a:endParaRPr lang="en-US" sz="2800" dirty="0">
              <a:solidFill>
                <a:schemeClr val="tx2">
                  <a:satMod val="130000"/>
                </a:schemeClr>
              </a:solidFill>
            </a:endParaRPr>
          </a:p>
        </p:txBody>
      </p:sp>
      <p:graphicFrame>
        <p:nvGraphicFramePr>
          <p:cNvPr id="8" name="Table 7"/>
          <p:cNvGraphicFramePr>
            <a:graphicFrameLocks noGrp="1"/>
          </p:cNvGraphicFramePr>
          <p:nvPr/>
        </p:nvGraphicFramePr>
        <p:xfrm>
          <a:off x="1066800" y="1828800"/>
          <a:ext cx="7010400" cy="4848225"/>
        </p:xfrm>
        <a:graphic>
          <a:graphicData uri="http://schemas.openxmlformats.org/drawingml/2006/table">
            <a:tbl>
              <a:tblPr/>
              <a:tblGrid>
                <a:gridCol w="2876061">
                  <a:extLst>
                    <a:ext uri="{9D8B030D-6E8A-4147-A177-3AD203B41FA5}">
                      <a16:colId xmlns:a16="http://schemas.microsoft.com/office/drawing/2014/main" val="20000"/>
                    </a:ext>
                  </a:extLst>
                </a:gridCol>
                <a:gridCol w="1917374">
                  <a:extLst>
                    <a:ext uri="{9D8B030D-6E8A-4147-A177-3AD203B41FA5}">
                      <a16:colId xmlns:a16="http://schemas.microsoft.com/office/drawing/2014/main" val="20001"/>
                    </a:ext>
                  </a:extLst>
                </a:gridCol>
                <a:gridCol w="2216965">
                  <a:extLst>
                    <a:ext uri="{9D8B030D-6E8A-4147-A177-3AD203B41FA5}">
                      <a16:colId xmlns:a16="http://schemas.microsoft.com/office/drawing/2014/main" val="20002"/>
                    </a:ext>
                  </a:extLst>
                </a:gridCol>
              </a:tblGrid>
              <a:tr h="433235">
                <a:tc>
                  <a:txBody>
                    <a:bodyPr/>
                    <a:lstStyle/>
                    <a:p>
                      <a:pPr algn="l" fontAlgn="b"/>
                      <a:r>
                        <a:rPr lang="en-US" sz="1400" b="1" i="0" u="none" strike="noStrike" dirty="0">
                          <a:solidFill>
                            <a:srgbClr val="000000"/>
                          </a:solidFill>
                          <a:latin typeface="Calibri"/>
                        </a:rPr>
                        <a:t>Applicant / Employee Name:</a:t>
                      </a:r>
                    </a:p>
                  </a:txBody>
                  <a:tcPr marL="6513" marR="6513" marT="65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en-US" sz="1400" b="1" i="0" u="none" strike="noStrike" dirty="0">
                          <a:solidFill>
                            <a:srgbClr val="000000"/>
                          </a:solidFill>
                          <a:latin typeface="Calibri"/>
                        </a:rPr>
                        <a:t>Position Number:</a:t>
                      </a:r>
                    </a:p>
                  </a:txBody>
                  <a:tcPr marL="6513" marR="6513" marT="65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en-US" sz="1400" b="1" i="0" u="none" strike="noStrike" dirty="0">
                          <a:solidFill>
                            <a:srgbClr val="000000"/>
                          </a:solidFill>
                          <a:latin typeface="Calibri"/>
                        </a:rPr>
                        <a:t>Date of Competency Assessment:</a:t>
                      </a:r>
                    </a:p>
                  </a:txBody>
                  <a:tcPr marL="6513" marR="6513" marT="65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00"/>
                  </a:ext>
                </a:extLst>
              </a:tr>
              <a:tr h="219874">
                <a:tc>
                  <a:txBody>
                    <a:bodyPr/>
                    <a:lstStyle/>
                    <a:p>
                      <a:pPr algn="l" fontAlgn="b"/>
                      <a:r>
                        <a:rPr lang="en-US" sz="1400" b="0" i="0" u="none" strike="noStrike" dirty="0">
                          <a:solidFill>
                            <a:srgbClr val="000000"/>
                          </a:solidFill>
                          <a:latin typeface="Calibri"/>
                        </a:rPr>
                        <a:t>Henry Hypothesis</a:t>
                      </a:r>
                    </a:p>
                  </a:txBody>
                  <a:tcPr marL="6513" marR="6513" marT="65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dirty="0">
                          <a:solidFill>
                            <a:srgbClr val="000000"/>
                          </a:solidFill>
                          <a:latin typeface="Calibri"/>
                        </a:rPr>
                        <a:t>XXXXXXXXXXXXXXX</a:t>
                      </a:r>
                    </a:p>
                  </a:txBody>
                  <a:tcPr marL="6513" marR="6513" marT="65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dirty="0">
                          <a:solidFill>
                            <a:srgbClr val="000000"/>
                          </a:solidFill>
                          <a:latin typeface="Calibri"/>
                        </a:rPr>
                        <a:t>XX/XXXX</a:t>
                      </a:r>
                    </a:p>
                  </a:txBody>
                  <a:tcPr marL="6513" marR="6513" marT="65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386485">
                <a:tc>
                  <a:txBody>
                    <a:bodyPr/>
                    <a:lstStyle/>
                    <a:p>
                      <a:pPr algn="l" fontAlgn="b"/>
                      <a:r>
                        <a:rPr lang="en-US" sz="1400" b="1" i="0" u="none" strike="noStrike" dirty="0">
                          <a:solidFill>
                            <a:srgbClr val="000000"/>
                          </a:solidFill>
                          <a:latin typeface="Calibri"/>
                        </a:rPr>
                        <a:t>Supervisor Name:</a:t>
                      </a:r>
                    </a:p>
                  </a:txBody>
                  <a:tcPr marL="6513" marR="6513" marT="65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gridSpan="2">
                  <a:txBody>
                    <a:bodyPr/>
                    <a:lstStyle/>
                    <a:p>
                      <a:pPr algn="l" fontAlgn="b"/>
                      <a:r>
                        <a:rPr lang="en-US" sz="1400" b="1" i="0" u="none" strike="noStrike" dirty="0">
                          <a:solidFill>
                            <a:srgbClr val="000000"/>
                          </a:solidFill>
                          <a:latin typeface="Calibri"/>
                        </a:rPr>
                        <a:t>Position Title (Banded Title and level of Position):</a:t>
                      </a:r>
                    </a:p>
                  </a:txBody>
                  <a:tcPr marL="6513" marR="6513" marT="65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hMerge="1">
                  <a:txBody>
                    <a:bodyPr/>
                    <a:lstStyle/>
                    <a:p>
                      <a:endParaRPr lang="en-US"/>
                    </a:p>
                  </a:txBody>
                  <a:tcPr/>
                </a:tc>
                <a:extLst>
                  <a:ext uri="{0D108BD9-81ED-4DB2-BD59-A6C34878D82A}">
                    <a16:rowId xmlns:a16="http://schemas.microsoft.com/office/drawing/2014/main" val="10002"/>
                  </a:ext>
                </a:extLst>
              </a:tr>
              <a:tr h="240010">
                <a:tc>
                  <a:txBody>
                    <a:bodyPr/>
                    <a:lstStyle/>
                    <a:p>
                      <a:pPr algn="l" fontAlgn="b"/>
                      <a:r>
                        <a:rPr lang="en-US" sz="1400" b="0" i="0" u="none" strike="noStrike" dirty="0">
                          <a:solidFill>
                            <a:srgbClr val="000000"/>
                          </a:solidFill>
                          <a:latin typeface="Calibri"/>
                        </a:rPr>
                        <a:t>Andrea Apple</a:t>
                      </a:r>
                    </a:p>
                  </a:txBody>
                  <a:tcPr marL="6513" marR="6513" marT="65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gridSpan="2">
                  <a:txBody>
                    <a:bodyPr/>
                    <a:lstStyle/>
                    <a:p>
                      <a:pPr algn="l" fontAlgn="b"/>
                      <a:r>
                        <a:rPr lang="en-US" sz="1400" b="0" i="0" u="none" strike="noStrike" baseline="0" dirty="0">
                          <a:solidFill>
                            <a:srgbClr val="000000"/>
                          </a:solidFill>
                          <a:latin typeface="Calibri"/>
                        </a:rPr>
                        <a:t>Administrative Support Specialist - Advanced</a:t>
                      </a:r>
                      <a:endParaRPr lang="en-US" sz="1400" b="0" i="0" u="none" strike="noStrike" dirty="0">
                        <a:solidFill>
                          <a:srgbClr val="000000"/>
                        </a:solidFill>
                        <a:latin typeface="Calibri"/>
                      </a:endParaRPr>
                    </a:p>
                  </a:txBody>
                  <a:tcPr marL="6513" marR="6513" marT="65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10003"/>
                  </a:ext>
                </a:extLst>
              </a:tr>
              <a:tr h="343926">
                <a:tc gridSpan="3">
                  <a:txBody>
                    <a:bodyPr/>
                    <a:lstStyle/>
                    <a:p>
                      <a:pPr algn="ctr" fontAlgn="b"/>
                      <a:endParaRPr lang="en-US" sz="1400" b="0" i="0" u="none" strike="noStrike" dirty="0">
                        <a:solidFill>
                          <a:srgbClr val="000000"/>
                        </a:solidFill>
                        <a:latin typeface="Calibri"/>
                      </a:endParaRPr>
                    </a:p>
                  </a:txBody>
                  <a:tcPr marL="6513" marR="6513" marT="6513" marB="0" anchor="b">
                    <a:lnL>
                      <a:noFill/>
                    </a:lnL>
                    <a:lnR>
                      <a:noFill/>
                    </a:lnR>
                    <a:lnT w="6350" cap="flat" cmpd="sng" algn="ctr">
                      <a:solidFill>
                        <a:srgbClr val="000000"/>
                      </a:solidFill>
                      <a:prstDash val="solid"/>
                      <a:round/>
                      <a:headEnd type="none" w="med" len="med"/>
                      <a:tailEnd type="none" w="med" len="med"/>
                    </a:lnT>
                    <a:lnB>
                      <a:noFill/>
                    </a:lnB>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4"/>
                  </a:ext>
                </a:extLst>
              </a:tr>
              <a:tr h="343926">
                <a:tc gridSpan="3">
                  <a:txBody>
                    <a:bodyPr/>
                    <a:lstStyle/>
                    <a:p>
                      <a:pPr algn="ctr" fontAlgn="b"/>
                      <a:endParaRPr lang="en-US" sz="1400" b="0" i="0" u="none" strike="noStrike" dirty="0">
                        <a:solidFill>
                          <a:srgbClr val="000000"/>
                        </a:solidFill>
                        <a:latin typeface="Calibri"/>
                      </a:endParaRPr>
                    </a:p>
                  </a:txBody>
                  <a:tcPr marL="6513" marR="6513" marT="6513" marB="0" anchor="b">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5"/>
                  </a:ext>
                </a:extLst>
              </a:tr>
              <a:tr h="343926">
                <a:tc gridSpan="3">
                  <a:txBody>
                    <a:bodyPr/>
                    <a:lstStyle/>
                    <a:p>
                      <a:pPr algn="l" fontAlgn="b"/>
                      <a:r>
                        <a:rPr lang="en-US" sz="1400" b="1" i="0" u="none" strike="noStrike" dirty="0">
                          <a:solidFill>
                            <a:srgbClr val="000000"/>
                          </a:solidFill>
                          <a:latin typeface="Calibri"/>
                        </a:rPr>
                        <a:t>Primary Purpose of Position:</a:t>
                      </a:r>
                    </a:p>
                  </a:txBody>
                  <a:tcPr marL="6513" marR="6513" marT="65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6"/>
                  </a:ext>
                </a:extLst>
              </a:tr>
              <a:tr h="2316968">
                <a:tc gridSpan="3">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400" dirty="0"/>
                        <a:t>Provide</a:t>
                      </a:r>
                      <a:r>
                        <a:rPr lang="en-US" sz="1400" baseline="0" dirty="0"/>
                        <a:t> specialized support to………</a:t>
                      </a:r>
                      <a:endParaRPr lang="en-US" sz="1400" dirty="0"/>
                    </a:p>
                    <a:p>
                      <a:pPr marL="0" marR="0" indent="0" algn="l" defTabSz="914400" rtl="0" eaLnBrk="1" fontAlgn="b" latinLnBrk="0" hangingPunct="1">
                        <a:lnSpc>
                          <a:spcPct val="100000"/>
                        </a:lnSpc>
                        <a:spcBef>
                          <a:spcPts val="0"/>
                        </a:spcBef>
                        <a:spcAft>
                          <a:spcPts val="0"/>
                        </a:spcAft>
                        <a:buClrTx/>
                        <a:buSzTx/>
                        <a:buFontTx/>
                        <a:buNone/>
                        <a:tabLst/>
                        <a:defRPr/>
                      </a:pPr>
                      <a:endParaRPr lang="en-US" sz="1400" b="0" i="0" u="none" strike="noStrike" dirty="0">
                        <a:solidFill>
                          <a:srgbClr val="000000"/>
                        </a:solidFill>
                        <a:latin typeface="Calibri"/>
                      </a:endParaRPr>
                    </a:p>
                    <a:p>
                      <a:pPr marL="0" marR="0" indent="0" algn="l" defTabSz="914400" rtl="0" eaLnBrk="1" fontAlgn="b" latinLnBrk="0" hangingPunct="1">
                        <a:lnSpc>
                          <a:spcPct val="100000"/>
                        </a:lnSpc>
                        <a:spcBef>
                          <a:spcPts val="0"/>
                        </a:spcBef>
                        <a:spcAft>
                          <a:spcPts val="0"/>
                        </a:spcAft>
                        <a:buClrTx/>
                        <a:buSzTx/>
                        <a:buFontTx/>
                        <a:buNone/>
                        <a:tabLst/>
                        <a:defRPr/>
                      </a:pPr>
                      <a:endParaRPr lang="en-US" sz="1400" b="0" i="0" u="none" strike="noStrike" dirty="0">
                        <a:solidFill>
                          <a:srgbClr val="000000"/>
                        </a:solidFill>
                        <a:latin typeface="Calibri"/>
                      </a:endParaRPr>
                    </a:p>
                    <a:p>
                      <a:pPr marL="0" marR="0" indent="0" algn="l" defTabSz="914400" rtl="0" eaLnBrk="1" fontAlgn="b" latinLnBrk="0" hangingPunct="1">
                        <a:lnSpc>
                          <a:spcPct val="100000"/>
                        </a:lnSpc>
                        <a:spcBef>
                          <a:spcPts val="0"/>
                        </a:spcBef>
                        <a:spcAft>
                          <a:spcPts val="0"/>
                        </a:spcAft>
                        <a:buClrTx/>
                        <a:buSzTx/>
                        <a:buFontTx/>
                        <a:buNone/>
                        <a:tabLst/>
                        <a:defRPr/>
                      </a:pPr>
                      <a:endParaRPr lang="en-US" sz="1400" b="0" i="0" u="none" strike="noStrike" dirty="0">
                        <a:solidFill>
                          <a:srgbClr val="000000"/>
                        </a:solidFill>
                        <a:latin typeface="Calibri"/>
                      </a:endParaRPr>
                    </a:p>
                    <a:p>
                      <a:pPr marL="0" marR="0" indent="0" algn="l" defTabSz="914400" rtl="0" eaLnBrk="1" fontAlgn="b" latinLnBrk="0" hangingPunct="1">
                        <a:lnSpc>
                          <a:spcPct val="100000"/>
                        </a:lnSpc>
                        <a:spcBef>
                          <a:spcPts val="0"/>
                        </a:spcBef>
                        <a:spcAft>
                          <a:spcPts val="0"/>
                        </a:spcAft>
                        <a:buClrTx/>
                        <a:buSzTx/>
                        <a:buFontTx/>
                        <a:buNone/>
                        <a:tabLst/>
                        <a:defRPr/>
                      </a:pPr>
                      <a:endParaRPr lang="en-US" sz="1400" b="0" i="0" u="none" strike="noStrike" dirty="0">
                        <a:solidFill>
                          <a:srgbClr val="000000"/>
                        </a:solidFill>
                        <a:latin typeface="Calibri"/>
                      </a:endParaRPr>
                    </a:p>
                    <a:p>
                      <a:pPr marL="0" marR="0" indent="0" algn="l" defTabSz="914400" rtl="0" eaLnBrk="1" fontAlgn="b" latinLnBrk="0" hangingPunct="1">
                        <a:lnSpc>
                          <a:spcPct val="100000"/>
                        </a:lnSpc>
                        <a:spcBef>
                          <a:spcPts val="0"/>
                        </a:spcBef>
                        <a:spcAft>
                          <a:spcPts val="0"/>
                        </a:spcAft>
                        <a:buClrTx/>
                        <a:buSzTx/>
                        <a:buFontTx/>
                        <a:buNone/>
                        <a:tabLst/>
                        <a:defRPr/>
                      </a:pPr>
                      <a:endParaRPr lang="en-US" sz="1400" b="0" i="0" u="none" strike="noStrike" dirty="0">
                        <a:solidFill>
                          <a:srgbClr val="000000"/>
                        </a:solidFill>
                        <a:latin typeface="Calibri"/>
                      </a:endParaRPr>
                    </a:p>
                    <a:p>
                      <a:pPr marL="0" marR="0" indent="0" algn="l" defTabSz="914400" rtl="0" eaLnBrk="1" fontAlgn="b" latinLnBrk="0" hangingPunct="1">
                        <a:lnSpc>
                          <a:spcPct val="100000"/>
                        </a:lnSpc>
                        <a:spcBef>
                          <a:spcPts val="0"/>
                        </a:spcBef>
                        <a:spcAft>
                          <a:spcPts val="0"/>
                        </a:spcAft>
                        <a:buClrTx/>
                        <a:buSzTx/>
                        <a:buFontTx/>
                        <a:buNone/>
                        <a:tabLst/>
                        <a:defRPr/>
                      </a:pPr>
                      <a:endParaRPr lang="en-US" sz="1400" b="0" i="0" u="none" strike="noStrike" dirty="0">
                        <a:solidFill>
                          <a:srgbClr val="000000"/>
                        </a:solidFill>
                        <a:latin typeface="Calibri"/>
                      </a:endParaRPr>
                    </a:p>
                    <a:p>
                      <a:pPr marL="0" marR="0" indent="0" algn="l" defTabSz="914400" rtl="0" eaLnBrk="1" fontAlgn="b" latinLnBrk="0" hangingPunct="1">
                        <a:lnSpc>
                          <a:spcPct val="100000"/>
                        </a:lnSpc>
                        <a:spcBef>
                          <a:spcPts val="0"/>
                        </a:spcBef>
                        <a:spcAft>
                          <a:spcPts val="0"/>
                        </a:spcAft>
                        <a:buClrTx/>
                        <a:buSzTx/>
                        <a:buFontTx/>
                        <a:buNone/>
                        <a:tabLst/>
                        <a:defRPr/>
                      </a:pPr>
                      <a:endParaRPr lang="en-US" sz="1400" b="0" i="0" u="none" strike="noStrike" dirty="0">
                        <a:solidFill>
                          <a:srgbClr val="000000"/>
                        </a:solidFill>
                        <a:latin typeface="Calibri"/>
                      </a:endParaRPr>
                    </a:p>
                    <a:p>
                      <a:pPr marL="0" marR="0" indent="0" algn="l" defTabSz="914400" rtl="0" eaLnBrk="1" fontAlgn="b" latinLnBrk="0" hangingPunct="1">
                        <a:lnSpc>
                          <a:spcPct val="100000"/>
                        </a:lnSpc>
                        <a:spcBef>
                          <a:spcPts val="0"/>
                        </a:spcBef>
                        <a:spcAft>
                          <a:spcPts val="0"/>
                        </a:spcAft>
                        <a:buClrTx/>
                        <a:buSzTx/>
                        <a:buFontTx/>
                        <a:buNone/>
                        <a:tabLst/>
                        <a:defRPr/>
                      </a:pPr>
                      <a:endParaRPr lang="en-US" sz="1400" b="0" i="0" u="none" strike="noStrike" dirty="0">
                        <a:solidFill>
                          <a:srgbClr val="000000"/>
                        </a:solidFill>
                        <a:latin typeface="Calibri"/>
                      </a:endParaRPr>
                    </a:p>
                    <a:p>
                      <a:pPr marL="0" marR="0" indent="0" algn="l" defTabSz="914400" rtl="0" eaLnBrk="1" fontAlgn="b" latinLnBrk="0" hangingPunct="1">
                        <a:lnSpc>
                          <a:spcPct val="100000"/>
                        </a:lnSpc>
                        <a:spcBef>
                          <a:spcPts val="0"/>
                        </a:spcBef>
                        <a:spcAft>
                          <a:spcPts val="0"/>
                        </a:spcAft>
                        <a:buClrTx/>
                        <a:buSzTx/>
                        <a:buFontTx/>
                        <a:buNone/>
                        <a:tabLst/>
                        <a:defRPr/>
                      </a:pPr>
                      <a:endParaRPr lang="en-US" sz="1400" b="0" i="0" u="none" strike="noStrike" dirty="0">
                        <a:solidFill>
                          <a:srgbClr val="000000"/>
                        </a:solidFill>
                        <a:latin typeface="Calibri"/>
                      </a:endParaRPr>
                    </a:p>
                  </a:txBody>
                  <a:tcPr marL="6513" marR="6513" marT="65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7"/>
                  </a:ext>
                </a:extLst>
              </a:tr>
              <a:tr h="219874">
                <a:tc gridSpan="3">
                  <a:txBody>
                    <a:bodyPr/>
                    <a:lstStyle/>
                    <a:p>
                      <a:pPr algn="ctr" fontAlgn="b"/>
                      <a:r>
                        <a:rPr lang="en-US" sz="1400" b="0" i="0" u="none" strike="noStrike" dirty="0">
                          <a:solidFill>
                            <a:srgbClr val="000000"/>
                          </a:solidFill>
                          <a:latin typeface="Calibri"/>
                        </a:rPr>
                        <a:t> </a:t>
                      </a:r>
                    </a:p>
                  </a:txBody>
                  <a:tcPr marL="6513" marR="6513" marT="65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8"/>
                  </a:ext>
                </a:extLst>
              </a:tr>
            </a:tbl>
          </a:graphicData>
        </a:graphic>
      </p:graphicFrame>
    </p:spTree>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ext Box 2050"/>
          <p:cNvSpPr txBox="1">
            <a:spLocks noChangeArrowheads="1"/>
          </p:cNvSpPr>
          <p:nvPr/>
        </p:nvSpPr>
        <p:spPr bwMode="auto">
          <a:xfrm>
            <a:off x="1295400" y="1981200"/>
            <a:ext cx="7239000" cy="4291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ahoma" panose="020B0604030504040204" pitchFamily="34" charset="0"/>
              </a:defRPr>
            </a:lvl1pPr>
            <a:lvl2pPr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a:spcBef>
                <a:spcPct val="50000"/>
              </a:spcBef>
              <a:buFont typeface="Wingdings" panose="05000000000000000000" pitchFamily="2" charset="2"/>
              <a:buChar char="§"/>
            </a:pPr>
            <a:r>
              <a:rPr lang="en-US" altLang="en-US" sz="4000">
                <a:latin typeface="Times New Roman" panose="02020603050405020304" pitchFamily="18" charset="0"/>
              </a:rPr>
              <a:t>Consider what is required for position </a:t>
            </a:r>
          </a:p>
          <a:p>
            <a:pPr>
              <a:spcBef>
                <a:spcPct val="50000"/>
              </a:spcBef>
              <a:buFont typeface="Wingdings" panose="05000000000000000000" pitchFamily="2" charset="2"/>
              <a:buChar char="§"/>
            </a:pPr>
            <a:r>
              <a:rPr lang="en-US" altLang="en-US" sz="4000">
                <a:latin typeface="Times New Roman" panose="02020603050405020304" pitchFamily="18" charset="0"/>
              </a:rPr>
              <a:t>Use the functional competencies identified on the job description form</a:t>
            </a:r>
          </a:p>
          <a:p>
            <a:pPr lvl="1">
              <a:lnSpc>
                <a:spcPct val="60000"/>
              </a:lnSpc>
              <a:spcBef>
                <a:spcPct val="50000"/>
              </a:spcBef>
              <a:buFontTx/>
              <a:buChar char="•"/>
            </a:pPr>
            <a:endParaRPr lang="en-US" altLang="en-US">
              <a:latin typeface="Times New Roman" panose="02020603050405020304" pitchFamily="18" charset="0"/>
            </a:endParaRPr>
          </a:p>
          <a:p>
            <a:pPr lvl="1">
              <a:lnSpc>
                <a:spcPct val="60000"/>
              </a:lnSpc>
              <a:spcBef>
                <a:spcPct val="50000"/>
              </a:spcBef>
              <a:buFontTx/>
              <a:buChar char="•"/>
            </a:pPr>
            <a:endParaRPr lang="en-US" altLang="en-US">
              <a:latin typeface="Times New Roman" panose="02020603050405020304" pitchFamily="18" charset="0"/>
            </a:endParaRPr>
          </a:p>
        </p:txBody>
      </p:sp>
      <p:sp>
        <p:nvSpPr>
          <p:cNvPr id="30723" name="Text Box 2051"/>
          <p:cNvSpPr txBox="1">
            <a:spLocks noChangeArrowheads="1"/>
          </p:cNvSpPr>
          <p:nvPr/>
        </p:nvSpPr>
        <p:spPr bwMode="auto">
          <a:xfrm>
            <a:off x="1066800" y="228600"/>
            <a:ext cx="6705600" cy="1570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a:spcBef>
                <a:spcPct val="50000"/>
              </a:spcBef>
            </a:pPr>
            <a:endParaRPr lang="en-US" altLang="en-US" b="1">
              <a:solidFill>
                <a:schemeClr val="tx2"/>
              </a:solidFill>
              <a:cs typeface="Tahoma" panose="020B0604030504040204" pitchFamily="34" charset="0"/>
            </a:endParaRPr>
          </a:p>
          <a:p>
            <a:pPr algn="ctr">
              <a:spcBef>
                <a:spcPct val="50000"/>
              </a:spcBef>
            </a:pPr>
            <a:r>
              <a:rPr lang="en-US" altLang="en-US" b="1">
                <a:solidFill>
                  <a:schemeClr val="tx2"/>
                </a:solidFill>
                <a:cs typeface="Tahoma" panose="020B0604030504040204" pitchFamily="34" charset="0"/>
              </a:rPr>
              <a:t>ASSESSING FUNCTIONAL COMPETENCIES</a:t>
            </a:r>
          </a:p>
          <a:p>
            <a:pPr>
              <a:spcBef>
                <a:spcPct val="50000"/>
              </a:spcBef>
            </a:pPr>
            <a:r>
              <a:rPr lang="en-US" altLang="en-US" b="1">
                <a:solidFill>
                  <a:schemeClr val="tx2"/>
                </a:solidFill>
                <a:cs typeface="Tahoma" panose="020B0604030504040204" pitchFamily="34" charset="0"/>
              </a:rPr>
              <a:t>Step 1: Identify Functional  Competencies</a:t>
            </a:r>
          </a:p>
        </p:txBody>
      </p:sp>
    </p:spTree>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fontAlgn="auto">
              <a:spcAft>
                <a:spcPts val="0"/>
              </a:spcAft>
              <a:defRPr/>
            </a:pPr>
            <a:r>
              <a:rPr lang="en-US" sz="2800" b="1" dirty="0">
                <a:solidFill>
                  <a:schemeClr val="tx2">
                    <a:satMod val="130000"/>
                  </a:schemeClr>
                </a:solidFill>
              </a:rPr>
              <a:t>Step 1:  Identify Functional Competencies</a:t>
            </a:r>
          </a:p>
        </p:txBody>
      </p:sp>
      <p:sp>
        <p:nvSpPr>
          <p:cNvPr id="31747" name="Content Placeholder 3"/>
          <p:cNvSpPr>
            <a:spLocks noGrp="1"/>
          </p:cNvSpPr>
          <p:nvPr>
            <p:ph idx="1"/>
          </p:nvPr>
        </p:nvSpPr>
        <p:spPr>
          <a:xfrm>
            <a:off x="838200" y="2057400"/>
            <a:ext cx="7580313" cy="4383088"/>
          </a:xfrm>
        </p:spPr>
        <p:txBody>
          <a:bodyPr/>
          <a:lstStyle/>
          <a:p>
            <a:pPr algn="ctr">
              <a:buFont typeface="Wingdings 2" panose="05020102010507070707" pitchFamily="18" charset="2"/>
              <a:buNone/>
            </a:pPr>
            <a:r>
              <a:rPr lang="en-US" altLang="en-US" sz="2400" b="1"/>
              <a:t>Example  </a:t>
            </a:r>
          </a:p>
          <a:p>
            <a:pPr algn="ctr">
              <a:buFont typeface="Wingdings 2" panose="05020102010507070707" pitchFamily="18" charset="2"/>
              <a:buNone/>
            </a:pPr>
            <a:r>
              <a:rPr lang="en-US" altLang="en-US" sz="2400" b="1"/>
              <a:t>Administrative Support Specialist - Advanced</a:t>
            </a:r>
            <a:endParaRPr lang="en-US" altLang="en-US" sz="2400" b="1">
              <a:solidFill>
                <a:srgbClr val="0066FF"/>
              </a:solidFill>
            </a:endParaRPr>
          </a:p>
          <a:p>
            <a:pPr algn="ctr">
              <a:buFont typeface="Wingdings 2" panose="05020102010507070707" pitchFamily="18" charset="2"/>
              <a:buNone/>
            </a:pPr>
            <a:r>
              <a:rPr lang="en-US" altLang="en-US" sz="2800" b="1">
                <a:solidFill>
                  <a:srgbClr val="0066FF"/>
                </a:solidFill>
              </a:rPr>
              <a:t>Information /Records Administration</a:t>
            </a:r>
            <a:endParaRPr lang="en-US" altLang="en-US" sz="2400">
              <a:solidFill>
                <a:srgbClr val="0066FF"/>
              </a:solidFill>
            </a:endParaRPr>
          </a:p>
          <a:p>
            <a:pPr>
              <a:buFont typeface="Wingdings 2" panose="05020102010507070707" pitchFamily="18" charset="2"/>
              <a:buNone/>
            </a:pPr>
            <a:r>
              <a:rPr lang="en-US" altLang="en-US" sz="2000"/>
              <a:t> 	Performs research, data collection and analysis of information, and report writing.  Utilizes, reconciles, and manipulates data from different internal and external software systems.  Applies an in-depth knowledge of a variety of complex processes and procedures.</a:t>
            </a:r>
            <a:endParaRPr lang="en-US" altLang="en-US" sz="2400"/>
          </a:p>
        </p:txBody>
      </p:sp>
    </p:spTree>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Title 27"/>
          <p:cNvSpPr>
            <a:spLocks noGrp="1"/>
          </p:cNvSpPr>
          <p:nvPr>
            <p:ph type="title"/>
          </p:nvPr>
        </p:nvSpPr>
        <p:spPr/>
        <p:txBody>
          <a:bodyPr/>
          <a:lstStyle/>
          <a:p>
            <a:pPr fontAlgn="auto">
              <a:spcAft>
                <a:spcPts val="0"/>
              </a:spcAft>
              <a:defRPr/>
            </a:pPr>
            <a:r>
              <a:rPr lang="en-US" sz="2400" b="1" dirty="0">
                <a:solidFill>
                  <a:schemeClr val="tx2">
                    <a:satMod val="130000"/>
                  </a:schemeClr>
                </a:solidFill>
              </a:rPr>
              <a:t>Step 1:  Identify Functional Competencies (cont.)</a:t>
            </a:r>
          </a:p>
        </p:txBody>
      </p:sp>
      <p:sp>
        <p:nvSpPr>
          <p:cNvPr id="32771" name="Content Placeholder 6"/>
          <p:cNvSpPr>
            <a:spLocks noGrp="1"/>
          </p:cNvSpPr>
          <p:nvPr>
            <p:ph idx="1"/>
          </p:nvPr>
        </p:nvSpPr>
        <p:spPr>
          <a:xfrm>
            <a:off x="838200" y="1981200"/>
            <a:ext cx="8116888" cy="1524000"/>
          </a:xfrm>
        </p:spPr>
        <p:txBody>
          <a:bodyPr/>
          <a:lstStyle/>
          <a:p>
            <a:pPr>
              <a:buFont typeface="Wingdings 2" panose="05020102010507070707" pitchFamily="18" charset="2"/>
              <a:buNone/>
            </a:pPr>
            <a:r>
              <a:rPr lang="en-US" altLang="en-US" sz="2800">
                <a:latin typeface="Times New Roman" panose="02020603050405020304" pitchFamily="18" charset="0"/>
              </a:rPr>
              <a:t>   Copy and paste functional competencies that apply into </a:t>
            </a:r>
            <a:r>
              <a:rPr lang="en-US" altLang="en-US" sz="2800" b="1">
                <a:solidFill>
                  <a:srgbClr val="0066FF"/>
                </a:solidFill>
                <a:latin typeface="Times New Roman" panose="02020603050405020304" pitchFamily="18" charset="0"/>
              </a:rPr>
              <a:t>Column 1 – Functional Competency</a:t>
            </a:r>
          </a:p>
          <a:p>
            <a:endParaRPr lang="en-US" altLang="en-US"/>
          </a:p>
        </p:txBody>
      </p:sp>
      <p:graphicFrame>
        <p:nvGraphicFramePr>
          <p:cNvPr id="39" name="Table 38"/>
          <p:cNvGraphicFramePr>
            <a:graphicFrameLocks noGrp="1"/>
          </p:cNvGraphicFramePr>
          <p:nvPr/>
        </p:nvGraphicFramePr>
        <p:xfrm>
          <a:off x="1143000" y="3962400"/>
          <a:ext cx="7772400" cy="1676400"/>
        </p:xfrm>
        <a:graphic>
          <a:graphicData uri="http://schemas.openxmlformats.org/drawingml/2006/table">
            <a:tbl>
              <a:tblPr/>
              <a:tblGrid>
                <a:gridCol w="1457325">
                  <a:extLst>
                    <a:ext uri="{9D8B030D-6E8A-4147-A177-3AD203B41FA5}">
                      <a16:colId xmlns:a16="http://schemas.microsoft.com/office/drawing/2014/main" val="20000"/>
                    </a:ext>
                  </a:extLst>
                </a:gridCol>
                <a:gridCol w="4409340">
                  <a:extLst>
                    <a:ext uri="{9D8B030D-6E8A-4147-A177-3AD203B41FA5}">
                      <a16:colId xmlns:a16="http://schemas.microsoft.com/office/drawing/2014/main" val="20001"/>
                    </a:ext>
                  </a:extLst>
                </a:gridCol>
                <a:gridCol w="1391932">
                  <a:extLst>
                    <a:ext uri="{9D8B030D-6E8A-4147-A177-3AD203B41FA5}">
                      <a16:colId xmlns:a16="http://schemas.microsoft.com/office/drawing/2014/main" val="20002"/>
                    </a:ext>
                  </a:extLst>
                </a:gridCol>
                <a:gridCol w="233546">
                  <a:extLst>
                    <a:ext uri="{9D8B030D-6E8A-4147-A177-3AD203B41FA5}">
                      <a16:colId xmlns:a16="http://schemas.microsoft.com/office/drawing/2014/main" val="20003"/>
                    </a:ext>
                  </a:extLst>
                </a:gridCol>
                <a:gridCol w="280257">
                  <a:extLst>
                    <a:ext uri="{9D8B030D-6E8A-4147-A177-3AD203B41FA5}">
                      <a16:colId xmlns:a16="http://schemas.microsoft.com/office/drawing/2014/main" val="20004"/>
                    </a:ext>
                  </a:extLst>
                </a:gridCol>
              </a:tblGrid>
              <a:tr h="163335">
                <a:tc>
                  <a:txBody>
                    <a:bodyPr/>
                    <a:lstStyle/>
                    <a:p>
                      <a:pPr algn="l" fontAlgn="b"/>
                      <a:r>
                        <a:rPr lang="en-US" sz="900" b="1" i="0" u="none" strike="noStrike" dirty="0">
                          <a:solidFill>
                            <a:srgbClr val="000000"/>
                          </a:solidFill>
                          <a:latin typeface="Calibri"/>
                        </a:rPr>
                        <a:t>Functional Competency </a:t>
                      </a:r>
                    </a:p>
                  </a:txBody>
                  <a:tcPr marL="4347" marR="4347" marT="43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DDD"/>
                    </a:solidFill>
                  </a:tcPr>
                </a:tc>
                <a:tc>
                  <a:txBody>
                    <a:bodyPr/>
                    <a:lstStyle/>
                    <a:p>
                      <a:pPr algn="ctr" fontAlgn="b"/>
                      <a:r>
                        <a:rPr lang="en-US" sz="900" b="1" i="0" u="none" strike="noStrike" dirty="0">
                          <a:solidFill>
                            <a:srgbClr val="000000"/>
                          </a:solidFill>
                          <a:latin typeface="Calibri"/>
                        </a:rPr>
                        <a:t>Demonstrated Knowledge, Skills, and Abilities Support Level Assignment </a:t>
                      </a:r>
                    </a:p>
                  </a:txBody>
                  <a:tcPr marL="4347" marR="4347" marT="43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DDD"/>
                    </a:solidFill>
                  </a:tcPr>
                </a:tc>
                <a:tc gridSpan="3">
                  <a:txBody>
                    <a:bodyPr/>
                    <a:lstStyle/>
                    <a:p>
                      <a:pPr algn="ctr" fontAlgn="b"/>
                      <a:r>
                        <a:rPr lang="en-US" sz="900" b="1" i="0" u="none" strike="noStrike" dirty="0">
                          <a:solidFill>
                            <a:srgbClr val="000000"/>
                          </a:solidFill>
                          <a:latin typeface="Calibri"/>
                        </a:rPr>
                        <a:t>Level</a:t>
                      </a:r>
                    </a:p>
                  </a:txBody>
                  <a:tcPr marL="4347" marR="4347" marT="43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DDD"/>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427198">
                <a:tc>
                  <a:txBody>
                    <a:bodyPr/>
                    <a:lstStyle/>
                    <a:p>
                      <a:pPr algn="l" fontAlgn="b"/>
                      <a:r>
                        <a:rPr lang="en-US" sz="1200" b="1" i="0" u="none" strike="noStrike" dirty="0">
                          <a:solidFill>
                            <a:srgbClr val="0066FF"/>
                          </a:solidFill>
                          <a:latin typeface="Calibri"/>
                        </a:rPr>
                        <a:t> Information / Records    Administration</a:t>
                      </a:r>
                      <a:endParaRPr lang="en-US" sz="1200" b="1" i="0" u="none" strike="noStrike" dirty="0">
                        <a:solidFill>
                          <a:srgbClr val="000000"/>
                        </a:solidFill>
                        <a:latin typeface="Calibri"/>
                      </a:endParaRPr>
                    </a:p>
                  </a:txBody>
                  <a:tcPr marL="4347" marR="4347" marT="43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en-US" sz="900" b="0" i="0" u="none" strike="noStrike" dirty="0">
                          <a:solidFill>
                            <a:srgbClr val="000000"/>
                          </a:solidFill>
                          <a:latin typeface="Calibri"/>
                        </a:rPr>
                        <a:t> </a:t>
                      </a:r>
                    </a:p>
                  </a:txBody>
                  <a:tcPr marL="4347" marR="4347" marT="43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en-US" sz="900" b="0" i="0" u="none" strike="noStrike" dirty="0">
                          <a:solidFill>
                            <a:srgbClr val="000000"/>
                          </a:solidFill>
                          <a:latin typeface="Calibri"/>
                        </a:rPr>
                        <a:t> </a:t>
                      </a:r>
                    </a:p>
                  </a:txBody>
                  <a:tcPr marL="4347" marR="4347" marT="4347"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900" b="0" i="0" u="none" strike="noStrike" dirty="0">
                        <a:solidFill>
                          <a:srgbClr val="000000"/>
                        </a:solidFill>
                        <a:latin typeface="Calibri"/>
                      </a:endParaRPr>
                    </a:p>
                  </a:txBody>
                  <a:tcPr marL="4347" marR="4347" marT="4347"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dirty="0">
                          <a:solidFill>
                            <a:srgbClr val="000000"/>
                          </a:solidFill>
                          <a:latin typeface="Calibri"/>
                        </a:rPr>
                        <a:t> </a:t>
                      </a:r>
                    </a:p>
                  </a:txBody>
                  <a:tcPr marL="4347" marR="4347" marT="4347"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01"/>
                  </a:ext>
                </a:extLst>
              </a:tr>
              <a:tr h="180978">
                <a:tc>
                  <a:txBody>
                    <a:bodyPr/>
                    <a:lstStyle/>
                    <a:p>
                      <a:pPr algn="l" fontAlgn="b"/>
                      <a:r>
                        <a:rPr lang="en-US" sz="900" b="0" i="0" u="none" strike="noStrike" dirty="0">
                          <a:solidFill>
                            <a:srgbClr val="000000"/>
                          </a:solidFill>
                          <a:latin typeface="Calibri"/>
                        </a:rPr>
                        <a:t> </a:t>
                      </a:r>
                    </a:p>
                  </a:txBody>
                  <a:tcPr marL="4347" marR="4347" marT="43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900" b="0" i="0" u="none" strike="noStrike" dirty="0">
                          <a:solidFill>
                            <a:srgbClr val="000000"/>
                          </a:solidFill>
                          <a:latin typeface="Calibri"/>
                        </a:rPr>
                        <a:t> </a:t>
                      </a:r>
                    </a:p>
                  </a:txBody>
                  <a:tcPr marL="4347" marR="4347" marT="43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900" b="0" i="0" u="none" strike="noStrike" dirty="0">
                          <a:solidFill>
                            <a:srgbClr val="000000"/>
                          </a:solidFill>
                          <a:latin typeface="Calibri"/>
                        </a:rPr>
                        <a:t>Contributing</a:t>
                      </a:r>
                    </a:p>
                  </a:txBody>
                  <a:tcPr marL="4347" marR="4347" marT="43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900" b="0" i="0" u="none" strike="noStrike" dirty="0">
                          <a:solidFill>
                            <a:srgbClr val="000000"/>
                          </a:solidFill>
                          <a:latin typeface="Calibri"/>
                        </a:rPr>
                        <a:t> </a:t>
                      </a:r>
                    </a:p>
                  </a:txBody>
                  <a:tcPr marL="4347" marR="4347" marT="43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dirty="0">
                          <a:solidFill>
                            <a:srgbClr val="000000"/>
                          </a:solidFill>
                          <a:latin typeface="Calibri"/>
                        </a:rPr>
                        <a:t> </a:t>
                      </a:r>
                    </a:p>
                  </a:txBody>
                  <a:tcPr marL="4347" marR="4347" marT="43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02"/>
                  </a:ext>
                </a:extLst>
              </a:tr>
              <a:tr h="180978">
                <a:tc>
                  <a:txBody>
                    <a:bodyPr/>
                    <a:lstStyle/>
                    <a:p>
                      <a:pPr algn="l" fontAlgn="b"/>
                      <a:r>
                        <a:rPr lang="en-US" sz="900" b="0" i="0" u="none" strike="noStrike" dirty="0">
                          <a:solidFill>
                            <a:srgbClr val="000000"/>
                          </a:solidFill>
                          <a:latin typeface="Calibri"/>
                        </a:rPr>
                        <a:t> </a:t>
                      </a:r>
                    </a:p>
                  </a:txBody>
                  <a:tcPr marL="4347" marR="4347" marT="43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900" b="0" i="0" u="none" strike="noStrike" dirty="0">
                          <a:solidFill>
                            <a:srgbClr val="000000"/>
                          </a:solidFill>
                          <a:latin typeface="Calibri"/>
                        </a:rPr>
                        <a:t> </a:t>
                      </a:r>
                    </a:p>
                  </a:txBody>
                  <a:tcPr marL="4347" marR="4347" marT="43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900" b="0" i="0" u="none" strike="noStrike" dirty="0">
                          <a:solidFill>
                            <a:srgbClr val="000000"/>
                          </a:solidFill>
                          <a:latin typeface="Calibri"/>
                        </a:rPr>
                        <a:t> </a:t>
                      </a:r>
                    </a:p>
                  </a:txBody>
                  <a:tcPr marL="4347" marR="4347" marT="4347"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900" b="0" i="0" u="none" strike="noStrike" dirty="0">
                        <a:solidFill>
                          <a:srgbClr val="000000"/>
                        </a:solidFill>
                        <a:latin typeface="Calibri"/>
                      </a:endParaRPr>
                    </a:p>
                  </a:txBody>
                  <a:tcPr marL="4347" marR="4347" marT="4347"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dirty="0">
                          <a:solidFill>
                            <a:srgbClr val="000000"/>
                          </a:solidFill>
                          <a:latin typeface="Calibri"/>
                        </a:rPr>
                        <a:t> </a:t>
                      </a:r>
                    </a:p>
                  </a:txBody>
                  <a:tcPr marL="4347" marR="4347" marT="4347"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03"/>
                  </a:ext>
                </a:extLst>
              </a:tr>
              <a:tr h="180978">
                <a:tc>
                  <a:txBody>
                    <a:bodyPr/>
                    <a:lstStyle/>
                    <a:p>
                      <a:pPr algn="l" fontAlgn="b"/>
                      <a:r>
                        <a:rPr lang="en-US" sz="900" b="0" i="0" u="none" strike="noStrike" dirty="0">
                          <a:solidFill>
                            <a:srgbClr val="000000"/>
                          </a:solidFill>
                          <a:latin typeface="Calibri"/>
                        </a:rPr>
                        <a:t> </a:t>
                      </a:r>
                    </a:p>
                  </a:txBody>
                  <a:tcPr marL="4347" marR="4347" marT="43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900" b="0" i="0" u="none" strike="noStrike" dirty="0">
                          <a:solidFill>
                            <a:srgbClr val="000000"/>
                          </a:solidFill>
                          <a:latin typeface="Calibri"/>
                        </a:rPr>
                        <a:t> </a:t>
                      </a:r>
                    </a:p>
                  </a:txBody>
                  <a:tcPr marL="4347" marR="4347" marT="43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900" b="0" i="0" u="none" strike="noStrike" dirty="0">
                          <a:solidFill>
                            <a:srgbClr val="000000"/>
                          </a:solidFill>
                          <a:latin typeface="Calibri"/>
                        </a:rPr>
                        <a:t>Journey</a:t>
                      </a:r>
                    </a:p>
                  </a:txBody>
                  <a:tcPr marL="4347" marR="4347" marT="43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900" b="0" i="0" u="none" strike="noStrike" dirty="0">
                          <a:solidFill>
                            <a:srgbClr val="000000"/>
                          </a:solidFill>
                          <a:latin typeface="Calibri"/>
                        </a:rPr>
                        <a:t> </a:t>
                      </a:r>
                    </a:p>
                  </a:txBody>
                  <a:tcPr marL="4347" marR="4347" marT="43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dirty="0">
                          <a:solidFill>
                            <a:srgbClr val="000000"/>
                          </a:solidFill>
                          <a:latin typeface="Calibri"/>
                        </a:rPr>
                        <a:t> </a:t>
                      </a:r>
                    </a:p>
                  </a:txBody>
                  <a:tcPr marL="4347" marR="4347" marT="43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04"/>
                  </a:ext>
                </a:extLst>
              </a:tr>
              <a:tr h="180978">
                <a:tc>
                  <a:txBody>
                    <a:bodyPr/>
                    <a:lstStyle/>
                    <a:p>
                      <a:pPr algn="l" fontAlgn="b"/>
                      <a:r>
                        <a:rPr lang="en-US" sz="900" b="0" i="0" u="none" strike="noStrike" dirty="0">
                          <a:solidFill>
                            <a:srgbClr val="000000"/>
                          </a:solidFill>
                          <a:latin typeface="Calibri"/>
                        </a:rPr>
                        <a:t> </a:t>
                      </a:r>
                    </a:p>
                  </a:txBody>
                  <a:tcPr marL="4347" marR="4347" marT="43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900" b="0" i="0" u="none" strike="noStrike" dirty="0">
                          <a:solidFill>
                            <a:srgbClr val="000000"/>
                          </a:solidFill>
                          <a:latin typeface="Calibri"/>
                        </a:rPr>
                        <a:t> </a:t>
                      </a:r>
                    </a:p>
                  </a:txBody>
                  <a:tcPr marL="4347" marR="4347" marT="43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900" b="0" i="0" u="none" strike="noStrike" dirty="0">
                          <a:solidFill>
                            <a:srgbClr val="000000"/>
                          </a:solidFill>
                          <a:latin typeface="Calibri"/>
                        </a:rPr>
                        <a:t> </a:t>
                      </a:r>
                    </a:p>
                  </a:txBody>
                  <a:tcPr marL="4347" marR="4347" marT="4347"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900" b="0" i="0" u="none" strike="noStrike" dirty="0">
                        <a:solidFill>
                          <a:srgbClr val="000000"/>
                        </a:solidFill>
                        <a:latin typeface="Calibri"/>
                      </a:endParaRPr>
                    </a:p>
                  </a:txBody>
                  <a:tcPr marL="4347" marR="4347" marT="4347"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dirty="0">
                          <a:solidFill>
                            <a:srgbClr val="000000"/>
                          </a:solidFill>
                          <a:latin typeface="Calibri"/>
                        </a:rPr>
                        <a:t> </a:t>
                      </a:r>
                    </a:p>
                  </a:txBody>
                  <a:tcPr marL="4347" marR="4347" marT="4347"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05"/>
                  </a:ext>
                </a:extLst>
              </a:tr>
              <a:tr h="180978">
                <a:tc>
                  <a:txBody>
                    <a:bodyPr/>
                    <a:lstStyle/>
                    <a:p>
                      <a:pPr algn="l" fontAlgn="b"/>
                      <a:r>
                        <a:rPr lang="en-US" sz="900" b="0" i="0" u="none" strike="noStrike" dirty="0">
                          <a:solidFill>
                            <a:srgbClr val="000000"/>
                          </a:solidFill>
                          <a:latin typeface="Calibri"/>
                        </a:rPr>
                        <a:t> </a:t>
                      </a:r>
                    </a:p>
                  </a:txBody>
                  <a:tcPr marL="4347" marR="4347" marT="43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900" b="0" i="0" u="none" strike="noStrike" dirty="0">
                          <a:solidFill>
                            <a:srgbClr val="000000"/>
                          </a:solidFill>
                          <a:latin typeface="Calibri"/>
                        </a:rPr>
                        <a:t> </a:t>
                      </a:r>
                    </a:p>
                  </a:txBody>
                  <a:tcPr marL="4347" marR="4347" marT="43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900" b="0" i="0" u="none" strike="noStrike" dirty="0">
                          <a:solidFill>
                            <a:srgbClr val="000000"/>
                          </a:solidFill>
                          <a:latin typeface="Calibri"/>
                        </a:rPr>
                        <a:t>Advanced</a:t>
                      </a:r>
                    </a:p>
                  </a:txBody>
                  <a:tcPr marL="4347" marR="4347" marT="43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900" b="0" i="0" u="none" strike="noStrike" dirty="0">
                          <a:solidFill>
                            <a:srgbClr val="000000"/>
                          </a:solidFill>
                          <a:latin typeface="Calibri"/>
                        </a:rPr>
                        <a:t> </a:t>
                      </a:r>
                    </a:p>
                  </a:txBody>
                  <a:tcPr marL="4347" marR="4347" marT="43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dirty="0">
                          <a:solidFill>
                            <a:srgbClr val="000000"/>
                          </a:solidFill>
                          <a:latin typeface="Calibri"/>
                        </a:rPr>
                        <a:t> </a:t>
                      </a:r>
                    </a:p>
                  </a:txBody>
                  <a:tcPr marL="4347" marR="4347" marT="43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06"/>
                  </a:ext>
                </a:extLst>
              </a:tr>
              <a:tr h="180978">
                <a:tc>
                  <a:txBody>
                    <a:bodyPr/>
                    <a:lstStyle/>
                    <a:p>
                      <a:pPr algn="l" fontAlgn="b"/>
                      <a:r>
                        <a:rPr lang="en-US" sz="900" b="0" i="0" u="none" strike="noStrike" dirty="0">
                          <a:solidFill>
                            <a:srgbClr val="000000"/>
                          </a:solidFill>
                          <a:latin typeface="Calibri"/>
                        </a:rPr>
                        <a:t> </a:t>
                      </a:r>
                    </a:p>
                  </a:txBody>
                  <a:tcPr marL="4347" marR="4347" marT="43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dirty="0">
                          <a:solidFill>
                            <a:srgbClr val="000000"/>
                          </a:solidFill>
                          <a:latin typeface="Calibri"/>
                        </a:rPr>
                        <a:t> </a:t>
                      </a:r>
                    </a:p>
                  </a:txBody>
                  <a:tcPr marL="4347" marR="4347" marT="43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dirty="0">
                          <a:solidFill>
                            <a:srgbClr val="000000"/>
                          </a:solidFill>
                          <a:latin typeface="Calibri"/>
                        </a:rPr>
                        <a:t> </a:t>
                      </a:r>
                    </a:p>
                  </a:txBody>
                  <a:tcPr marL="4347" marR="4347" marT="4347"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dirty="0">
                          <a:solidFill>
                            <a:srgbClr val="000000"/>
                          </a:solidFill>
                          <a:latin typeface="Calibri"/>
                        </a:rPr>
                        <a:t> </a:t>
                      </a:r>
                    </a:p>
                  </a:txBody>
                  <a:tcPr marL="4347" marR="4347" marT="4347"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dirty="0">
                          <a:solidFill>
                            <a:srgbClr val="000000"/>
                          </a:solidFill>
                          <a:latin typeface="Calibri"/>
                        </a:rPr>
                        <a:t> </a:t>
                      </a:r>
                    </a:p>
                  </a:txBody>
                  <a:tcPr marL="4347" marR="4347" marT="4347"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bl>
          </a:graphicData>
        </a:graphic>
      </p:graphicFrame>
      <p:sp>
        <p:nvSpPr>
          <p:cNvPr id="32830" name="Right Arrow 44"/>
          <p:cNvSpPr>
            <a:spLocks noChangeArrowheads="1"/>
          </p:cNvSpPr>
          <p:nvPr/>
        </p:nvSpPr>
        <p:spPr bwMode="auto">
          <a:xfrm rot="3724585">
            <a:off x="1295400" y="3276600"/>
            <a:ext cx="457200" cy="381000"/>
          </a:xfrm>
          <a:prstGeom prst="rightArrow">
            <a:avLst>
              <a:gd name="adj1" fmla="val 50000"/>
              <a:gd name="adj2" fmla="val 50000"/>
            </a:avLst>
          </a:prstGeom>
          <a:solidFill>
            <a:schemeClr val="accent1"/>
          </a:solidFill>
          <a:ln w="9525" algn="ctr">
            <a:solidFill>
              <a:schemeClr val="tx1"/>
            </a:solidFill>
            <a:miter lim="800000"/>
            <a:headEnd/>
            <a:tailEnd/>
          </a:ln>
        </p:spPr>
        <p:txBody>
          <a:bodyPr wrap="none"/>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endParaRPr lang="en-US" altLang="en-US"/>
          </a:p>
        </p:txBody>
      </p:sp>
    </p:spTree>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sz="4000" b="1" dirty="0">
                <a:solidFill>
                  <a:schemeClr val="tx2">
                    <a:satMod val="130000"/>
                  </a:schemeClr>
                </a:solidFill>
              </a:rPr>
              <a:t>Step 2: Reviewing the Data</a:t>
            </a:r>
          </a:p>
        </p:txBody>
      </p:sp>
      <p:sp>
        <p:nvSpPr>
          <p:cNvPr id="33795" name="Content Placeholder 2"/>
          <p:cNvSpPr>
            <a:spLocks noGrp="1"/>
          </p:cNvSpPr>
          <p:nvPr>
            <p:ph idx="1"/>
          </p:nvPr>
        </p:nvSpPr>
        <p:spPr>
          <a:xfrm>
            <a:off x="914400" y="1905000"/>
            <a:ext cx="8040688" cy="4227513"/>
          </a:xfrm>
        </p:spPr>
        <p:txBody>
          <a:bodyPr/>
          <a:lstStyle/>
          <a:p>
            <a:r>
              <a:rPr lang="en-US" altLang="en-US"/>
              <a:t>Review observation notes and measurement data for each competency</a:t>
            </a:r>
          </a:p>
          <a:p>
            <a:r>
              <a:rPr lang="en-US" altLang="en-US"/>
              <a:t>Were expectations not met, met, or exceeded,</a:t>
            </a:r>
          </a:p>
          <a:p>
            <a:r>
              <a:rPr lang="en-US" altLang="en-US"/>
              <a:t>What are the reasons for success or lack of success?</a:t>
            </a:r>
          </a:p>
        </p:txBody>
      </p:sp>
      <p:pic>
        <p:nvPicPr>
          <p:cNvPr id="33796" name="Picture 2" descr="D:\USERS\almahone\Local Settings\Temporary Internet Files\Content.IE5\2VQTOUM0\MCj04377970000[1].wm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29400" y="4800600"/>
            <a:ext cx="1854200" cy="166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sz="4000" b="1" dirty="0">
                <a:solidFill>
                  <a:schemeClr val="tx2">
                    <a:satMod val="130000"/>
                  </a:schemeClr>
                </a:solidFill>
              </a:rPr>
              <a:t>Step 3:  Document Results </a:t>
            </a:r>
          </a:p>
        </p:txBody>
      </p:sp>
      <p:sp>
        <p:nvSpPr>
          <p:cNvPr id="34819" name="Content Placeholder 2"/>
          <p:cNvSpPr>
            <a:spLocks noGrp="1"/>
          </p:cNvSpPr>
          <p:nvPr>
            <p:ph idx="1"/>
          </p:nvPr>
        </p:nvSpPr>
        <p:spPr/>
        <p:txBody>
          <a:bodyPr/>
          <a:lstStyle/>
          <a:p>
            <a:r>
              <a:rPr lang="en-US" altLang="en-US" sz="2000"/>
              <a:t>Consider expectations  / what should be demonstrated to meet the business need for the position (justification – job description form)</a:t>
            </a:r>
          </a:p>
          <a:p>
            <a:pPr>
              <a:buFont typeface="Wingdings 2" panose="05020102010507070707" pitchFamily="18" charset="2"/>
              <a:buNone/>
            </a:pPr>
            <a:endParaRPr lang="en-US" altLang="en-US" sz="2000"/>
          </a:p>
          <a:p>
            <a:r>
              <a:rPr lang="en-US" altLang="en-US" sz="2000"/>
              <a:t>Describe how the employee has demonstrated the functional competency</a:t>
            </a:r>
          </a:p>
          <a:p>
            <a:pPr>
              <a:buFont typeface="Wingdings 2" panose="05020102010507070707" pitchFamily="18" charset="2"/>
              <a:buNone/>
            </a:pPr>
            <a:endParaRPr lang="en-US" altLang="en-US" sz="2000"/>
          </a:p>
          <a:p>
            <a:r>
              <a:rPr lang="en-US" altLang="en-US" sz="2000"/>
              <a:t>Write an assessment statement for the employee. Indicate the demonstrated competencies based on supervisory observance and other methods of evaluation in </a:t>
            </a:r>
            <a:r>
              <a:rPr lang="en-US" altLang="en-US" sz="2000" b="1">
                <a:solidFill>
                  <a:srgbClr val="0066FF"/>
                </a:solidFill>
              </a:rPr>
              <a:t>Column 2 – Demonstrated Knowledge, Skills and Abilities Support Level Assignment.</a:t>
            </a:r>
          </a:p>
          <a:p>
            <a:endParaRPr lang="en-US" altLang="en-US" sz="2400"/>
          </a:p>
          <a:p>
            <a:pPr>
              <a:buFont typeface="Wingdings 2" panose="05020102010507070707" pitchFamily="18" charset="2"/>
              <a:buNone/>
            </a:pPr>
            <a:endParaRPr lang="en-US" altLang="en-US"/>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02" name="Rectangle 2"/>
          <p:cNvSpPr>
            <a:spLocks noGrp="1" noChangeArrowheads="1"/>
          </p:cNvSpPr>
          <p:nvPr>
            <p:ph type="title"/>
          </p:nvPr>
        </p:nvSpPr>
        <p:spPr/>
        <p:txBody>
          <a:bodyPr/>
          <a:lstStyle/>
          <a:p>
            <a:pPr fontAlgn="auto">
              <a:spcAft>
                <a:spcPts val="0"/>
              </a:spcAft>
              <a:defRPr/>
            </a:pPr>
            <a:r>
              <a:rPr lang="en-US" sz="4000" b="1" dirty="0">
                <a:solidFill>
                  <a:schemeClr val="tx2">
                    <a:satMod val="130000"/>
                  </a:schemeClr>
                </a:solidFill>
              </a:rPr>
              <a:t>What are competencies ?</a:t>
            </a:r>
          </a:p>
        </p:txBody>
      </p:sp>
      <p:sp>
        <p:nvSpPr>
          <p:cNvPr id="8195" name="Rectangle 3"/>
          <p:cNvSpPr>
            <a:spLocks noGrp="1" noChangeArrowheads="1"/>
          </p:cNvSpPr>
          <p:nvPr>
            <p:ph idx="1"/>
          </p:nvPr>
        </p:nvSpPr>
        <p:spPr/>
        <p:txBody>
          <a:bodyPr/>
          <a:lstStyle/>
          <a:p>
            <a:pPr>
              <a:buFont typeface="Wingdings 2" panose="05020102010507070707" pitchFamily="18" charset="2"/>
              <a:buNone/>
            </a:pPr>
            <a:r>
              <a:rPr lang="en-US" altLang="en-US" sz="2800" b="1" u="sng">
                <a:solidFill>
                  <a:srgbClr val="0066FF"/>
                </a:solidFill>
              </a:rPr>
              <a:t>Knowledge, Skills, Abilities </a:t>
            </a:r>
            <a:r>
              <a:rPr lang="en-US" altLang="en-US" sz="2800"/>
              <a:t>(KSA’s) needed to successfully perform a job. </a:t>
            </a:r>
          </a:p>
          <a:p>
            <a:pPr>
              <a:buFont typeface="Wingdings 2" panose="05020102010507070707" pitchFamily="18" charset="2"/>
              <a:buNone/>
            </a:pPr>
            <a:endParaRPr lang="en-US" altLang="en-US" sz="2800"/>
          </a:p>
          <a:p>
            <a:pPr>
              <a:buFont typeface="Wingdings 2" panose="05020102010507070707" pitchFamily="18" charset="2"/>
              <a:buNone/>
            </a:pPr>
            <a:r>
              <a:rPr lang="en-US" altLang="en-US" sz="2800" b="1">
                <a:solidFill>
                  <a:srgbClr val="0066FF"/>
                </a:solidFill>
              </a:rPr>
              <a:t>Competencies  must be:</a:t>
            </a:r>
          </a:p>
          <a:p>
            <a:pPr>
              <a:buFont typeface="Wingdings" panose="05000000000000000000" pitchFamily="2" charset="2"/>
              <a:buChar char="§"/>
            </a:pPr>
            <a:r>
              <a:rPr lang="en-US" altLang="en-US" sz="2800" b="1">
                <a:solidFill>
                  <a:srgbClr val="0066FF"/>
                </a:solidFill>
              </a:rPr>
              <a:t>Demonstrated</a:t>
            </a:r>
            <a:r>
              <a:rPr lang="en-US" altLang="en-US" sz="2800"/>
              <a:t> on the job</a:t>
            </a:r>
          </a:p>
          <a:p>
            <a:pPr>
              <a:buFont typeface="Wingdings" panose="05000000000000000000" pitchFamily="2" charset="2"/>
              <a:buChar char="§"/>
            </a:pPr>
            <a:r>
              <a:rPr lang="en-US" altLang="en-US" sz="2800" b="1">
                <a:solidFill>
                  <a:srgbClr val="0066FF"/>
                </a:solidFill>
              </a:rPr>
              <a:t>Measured</a:t>
            </a:r>
            <a:r>
              <a:rPr lang="en-US" altLang="en-US" sz="2800"/>
              <a:t> and a</a:t>
            </a:r>
          </a:p>
          <a:p>
            <a:pPr>
              <a:buFont typeface="Wingdings" panose="05000000000000000000" pitchFamily="2" charset="2"/>
              <a:buChar char="§"/>
            </a:pPr>
            <a:r>
              <a:rPr lang="en-US" altLang="en-US" sz="2800" b="1">
                <a:solidFill>
                  <a:srgbClr val="0066FF"/>
                </a:solidFill>
              </a:rPr>
              <a:t>Business </a:t>
            </a:r>
            <a:r>
              <a:rPr lang="en-US" altLang="en-US" sz="2800"/>
              <a:t>need</a:t>
            </a:r>
          </a:p>
          <a:p>
            <a:pPr>
              <a:buFont typeface="Wingdings 2" panose="05020102010507070707" pitchFamily="18" charset="2"/>
              <a:buNone/>
            </a:pPr>
            <a:endParaRPr lang="en-US" altLang="en-US" sz="2800"/>
          </a:p>
          <a:p>
            <a:pPr>
              <a:buFont typeface="Wingdings 2" panose="05020102010507070707" pitchFamily="18" charset="2"/>
              <a:buNone/>
            </a:pPr>
            <a:r>
              <a:rPr lang="en-US" altLang="en-US" sz="2800"/>
              <a:t>	</a:t>
            </a:r>
          </a:p>
        </p:txBody>
      </p:sp>
      <p:pic>
        <p:nvPicPr>
          <p:cNvPr id="8196" name="Picture 5" descr="D:\USERS\almahone\Local Settings\Temporary Internet Files\Content.IE5\NMHEN1ZT\MCj04344110000[1].wm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05600" y="4343400"/>
            <a:ext cx="144780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sz="3200" b="1" dirty="0">
                <a:solidFill>
                  <a:schemeClr val="tx2">
                    <a:satMod val="130000"/>
                  </a:schemeClr>
                </a:solidFill>
              </a:rPr>
              <a:t>Step 3:  Document Results (cont.)</a:t>
            </a:r>
          </a:p>
        </p:txBody>
      </p:sp>
      <p:sp>
        <p:nvSpPr>
          <p:cNvPr id="35843" name="Content Placeholder 2"/>
          <p:cNvSpPr>
            <a:spLocks noGrp="1"/>
          </p:cNvSpPr>
          <p:nvPr>
            <p:ph idx="1"/>
          </p:nvPr>
        </p:nvSpPr>
        <p:spPr>
          <a:xfrm>
            <a:off x="762000" y="1905000"/>
            <a:ext cx="7696200" cy="4648200"/>
          </a:xfrm>
        </p:spPr>
        <p:txBody>
          <a:bodyPr/>
          <a:lstStyle/>
          <a:p>
            <a:pPr algn="ctr">
              <a:buFont typeface="Wingdings 2" panose="05020102010507070707" pitchFamily="18" charset="2"/>
              <a:buNone/>
            </a:pPr>
            <a:r>
              <a:rPr lang="en-US" altLang="en-US" sz="2400" b="1"/>
              <a:t>Example</a:t>
            </a:r>
          </a:p>
          <a:p>
            <a:pPr algn="ctr">
              <a:buFont typeface="Wingdings 2" panose="05020102010507070707" pitchFamily="18" charset="2"/>
              <a:buNone/>
            </a:pPr>
            <a:r>
              <a:rPr lang="en-US" altLang="en-US" sz="2400" b="1"/>
              <a:t>Administrative Support Specialist - Advanced    </a:t>
            </a:r>
          </a:p>
          <a:p>
            <a:pPr>
              <a:buFont typeface="Wingdings 2" panose="05020102010507070707" pitchFamily="18" charset="2"/>
              <a:buNone/>
            </a:pPr>
            <a:r>
              <a:rPr lang="en-US" altLang="en-US" sz="2000">
                <a:solidFill>
                  <a:srgbClr val="0066FF"/>
                </a:solidFill>
              </a:rPr>
              <a:t>    Henry has demonstrated the required skills necessary to  compile, retrieve and analyze information to prepare reports (i.e.  Monthly Updates, Board of Trustee Reports and Annual Reports).   He applies an in-depth knowledge of a variety of complex process and procedures to provide statistical research to compose narrative reports.  Furthermore, he is able to recommend changes to data collection and data presentation methods as necessary for status reports and briefings to the Director and Associate Vice Chancellor.  </a:t>
            </a:r>
          </a:p>
          <a:p>
            <a:pPr>
              <a:buFont typeface="Wingdings 2" panose="05020102010507070707" pitchFamily="18" charset="2"/>
              <a:buNone/>
            </a:pPr>
            <a:r>
              <a:rPr lang="en-US" altLang="en-US" sz="2000"/>
              <a:t>    </a:t>
            </a:r>
          </a:p>
          <a:p>
            <a:pPr>
              <a:buFont typeface="Wingdings 2" panose="05020102010507070707" pitchFamily="18" charset="2"/>
              <a:buNone/>
            </a:pPr>
            <a:endParaRPr lang="en-US" altLang="en-US" sz="2000">
              <a:solidFill>
                <a:srgbClr val="0066FF"/>
              </a:solidFill>
            </a:endParaRPr>
          </a:p>
        </p:txBody>
      </p:sp>
    </p:spTree>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Title 27"/>
          <p:cNvSpPr>
            <a:spLocks noGrp="1"/>
          </p:cNvSpPr>
          <p:nvPr>
            <p:ph type="title"/>
          </p:nvPr>
        </p:nvSpPr>
        <p:spPr/>
        <p:txBody>
          <a:bodyPr/>
          <a:lstStyle/>
          <a:p>
            <a:pPr fontAlgn="auto">
              <a:spcAft>
                <a:spcPts val="0"/>
              </a:spcAft>
              <a:defRPr/>
            </a:pPr>
            <a:r>
              <a:rPr lang="en-US" sz="3200" b="1" dirty="0">
                <a:solidFill>
                  <a:schemeClr val="tx2">
                    <a:satMod val="130000"/>
                  </a:schemeClr>
                </a:solidFill>
              </a:rPr>
              <a:t>Step 3:  Document Results (cont.)</a:t>
            </a:r>
          </a:p>
        </p:txBody>
      </p:sp>
      <p:sp>
        <p:nvSpPr>
          <p:cNvPr id="36867" name="Content Placeholder 6"/>
          <p:cNvSpPr>
            <a:spLocks noGrp="1"/>
          </p:cNvSpPr>
          <p:nvPr>
            <p:ph idx="1"/>
          </p:nvPr>
        </p:nvSpPr>
        <p:spPr>
          <a:xfrm>
            <a:off x="838200" y="1981200"/>
            <a:ext cx="8116888" cy="1219200"/>
          </a:xfrm>
        </p:spPr>
        <p:txBody>
          <a:bodyPr/>
          <a:lstStyle/>
          <a:p>
            <a:pPr>
              <a:buFont typeface="Wingdings 2" panose="05020102010507070707" pitchFamily="18" charset="2"/>
              <a:buNone/>
            </a:pPr>
            <a:r>
              <a:rPr lang="en-US" altLang="en-US" sz="2400">
                <a:latin typeface="Times New Roman" panose="02020603050405020304" pitchFamily="18" charset="0"/>
              </a:rPr>
              <a:t> </a:t>
            </a:r>
            <a:r>
              <a:rPr lang="en-US" altLang="en-US" sz="2400" b="1">
                <a:solidFill>
                  <a:srgbClr val="0066FF"/>
                </a:solidFill>
              </a:rPr>
              <a:t>Column 2 – Demonstrated Knowledge, Skills and Abilities Support Level Assignment.</a:t>
            </a:r>
            <a:endParaRPr lang="en-US" altLang="en-US" sz="2400" b="1">
              <a:solidFill>
                <a:srgbClr val="0066FF"/>
              </a:solidFill>
              <a:latin typeface="Times New Roman" panose="02020603050405020304" pitchFamily="18" charset="0"/>
            </a:endParaRPr>
          </a:p>
          <a:p>
            <a:endParaRPr lang="en-US" altLang="en-US"/>
          </a:p>
        </p:txBody>
      </p:sp>
      <p:graphicFrame>
        <p:nvGraphicFramePr>
          <p:cNvPr id="39" name="Table 38"/>
          <p:cNvGraphicFramePr>
            <a:graphicFrameLocks noGrp="1"/>
          </p:cNvGraphicFramePr>
          <p:nvPr/>
        </p:nvGraphicFramePr>
        <p:xfrm>
          <a:off x="1219200" y="3429000"/>
          <a:ext cx="7772400" cy="2732088"/>
        </p:xfrm>
        <a:graphic>
          <a:graphicData uri="http://schemas.openxmlformats.org/drawingml/2006/table">
            <a:tbl>
              <a:tblPr/>
              <a:tblGrid>
                <a:gridCol w="1457324">
                  <a:extLst>
                    <a:ext uri="{9D8B030D-6E8A-4147-A177-3AD203B41FA5}">
                      <a16:colId xmlns:a16="http://schemas.microsoft.com/office/drawing/2014/main" val="20000"/>
                    </a:ext>
                  </a:extLst>
                </a:gridCol>
                <a:gridCol w="4409339">
                  <a:extLst>
                    <a:ext uri="{9D8B030D-6E8A-4147-A177-3AD203B41FA5}">
                      <a16:colId xmlns:a16="http://schemas.microsoft.com/office/drawing/2014/main" val="20001"/>
                    </a:ext>
                  </a:extLst>
                </a:gridCol>
                <a:gridCol w="1391933">
                  <a:extLst>
                    <a:ext uri="{9D8B030D-6E8A-4147-A177-3AD203B41FA5}">
                      <a16:colId xmlns:a16="http://schemas.microsoft.com/office/drawing/2014/main" val="20002"/>
                    </a:ext>
                  </a:extLst>
                </a:gridCol>
                <a:gridCol w="233547">
                  <a:extLst>
                    <a:ext uri="{9D8B030D-6E8A-4147-A177-3AD203B41FA5}">
                      <a16:colId xmlns:a16="http://schemas.microsoft.com/office/drawing/2014/main" val="20003"/>
                    </a:ext>
                  </a:extLst>
                </a:gridCol>
                <a:gridCol w="280258">
                  <a:extLst>
                    <a:ext uri="{9D8B030D-6E8A-4147-A177-3AD203B41FA5}">
                      <a16:colId xmlns:a16="http://schemas.microsoft.com/office/drawing/2014/main" val="20004"/>
                    </a:ext>
                  </a:extLst>
                </a:gridCol>
              </a:tblGrid>
              <a:tr h="222112">
                <a:tc>
                  <a:txBody>
                    <a:bodyPr/>
                    <a:lstStyle/>
                    <a:p>
                      <a:pPr algn="l" fontAlgn="b"/>
                      <a:r>
                        <a:rPr lang="en-US" sz="900" b="1" i="0" u="none" strike="noStrike" dirty="0">
                          <a:solidFill>
                            <a:srgbClr val="000000"/>
                          </a:solidFill>
                          <a:latin typeface="Calibri"/>
                        </a:rPr>
                        <a:t>Functional Competency </a:t>
                      </a:r>
                    </a:p>
                  </a:txBody>
                  <a:tcPr marL="4347" marR="4347" marT="43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DDD"/>
                    </a:solidFill>
                  </a:tcPr>
                </a:tc>
                <a:tc>
                  <a:txBody>
                    <a:bodyPr/>
                    <a:lstStyle/>
                    <a:p>
                      <a:pPr algn="ctr" fontAlgn="b"/>
                      <a:r>
                        <a:rPr lang="en-US" sz="900" b="1" i="0" u="none" strike="noStrike" dirty="0">
                          <a:solidFill>
                            <a:srgbClr val="000000"/>
                          </a:solidFill>
                          <a:latin typeface="Calibri"/>
                        </a:rPr>
                        <a:t>Demonstrated Knowledge, Skills, and Abilities Support Level Assignment </a:t>
                      </a:r>
                    </a:p>
                  </a:txBody>
                  <a:tcPr marL="4347" marR="4347" marT="43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DDD"/>
                    </a:solidFill>
                  </a:tcPr>
                </a:tc>
                <a:tc gridSpan="3">
                  <a:txBody>
                    <a:bodyPr/>
                    <a:lstStyle/>
                    <a:p>
                      <a:pPr algn="ctr" fontAlgn="b"/>
                      <a:r>
                        <a:rPr lang="en-US" sz="900" b="1" i="0" u="none" strike="noStrike" dirty="0">
                          <a:solidFill>
                            <a:srgbClr val="000000"/>
                          </a:solidFill>
                          <a:latin typeface="Calibri"/>
                        </a:rPr>
                        <a:t>Level</a:t>
                      </a:r>
                    </a:p>
                  </a:txBody>
                  <a:tcPr marL="4347" marR="4347" marT="43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DDD"/>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580928">
                <a:tc>
                  <a:txBody>
                    <a:bodyPr/>
                    <a:lstStyle/>
                    <a:p>
                      <a:pPr algn="l" fontAlgn="b"/>
                      <a:r>
                        <a:rPr lang="en-US" sz="1200" b="1" i="0" u="none" strike="noStrike" dirty="0">
                          <a:solidFill>
                            <a:srgbClr val="0066FF"/>
                          </a:solidFill>
                          <a:latin typeface="Calibri"/>
                        </a:rPr>
                        <a:t> </a:t>
                      </a:r>
                      <a:r>
                        <a:rPr lang="en-US" sz="1200" b="0" i="0" u="none" strike="noStrike" dirty="0">
                          <a:solidFill>
                            <a:schemeClr val="tx1"/>
                          </a:solidFill>
                          <a:latin typeface="Calibri"/>
                        </a:rPr>
                        <a:t>Information / Records    Administration</a:t>
                      </a:r>
                    </a:p>
                  </a:txBody>
                  <a:tcPr marL="4347" marR="4347" marT="43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marL="0" algn="l" defTabSz="914400" rtl="0" eaLnBrk="1" fontAlgn="b" latinLnBrk="0" hangingPunct="1"/>
                      <a:r>
                        <a:rPr lang="en-US" sz="1200" b="1" i="0" u="none" strike="noStrike" kern="1200" baseline="0" dirty="0">
                          <a:solidFill>
                            <a:srgbClr val="0066FF"/>
                          </a:solidFill>
                          <a:latin typeface="Calibri"/>
                          <a:ea typeface="+mn-ea"/>
                          <a:cs typeface="+mn-cs"/>
                        </a:rPr>
                        <a:t>Henry has demonstrated the required skills necessary to  compile, retrieve and analyze information to prepare reports (i.e.  Monthly</a:t>
                      </a:r>
                    </a:p>
                  </a:txBody>
                  <a:tcPr marL="4347" marR="4347" marT="43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en-US" sz="900" b="0" i="0" u="none" strike="noStrike" dirty="0">
                          <a:solidFill>
                            <a:srgbClr val="000000"/>
                          </a:solidFill>
                          <a:latin typeface="Calibri"/>
                        </a:rPr>
                        <a:t> </a:t>
                      </a:r>
                    </a:p>
                  </a:txBody>
                  <a:tcPr marL="4347" marR="4347" marT="4347"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900" b="0" i="0" u="none" strike="noStrike" dirty="0">
                        <a:solidFill>
                          <a:srgbClr val="000000"/>
                        </a:solidFill>
                        <a:latin typeface="Calibri"/>
                      </a:endParaRPr>
                    </a:p>
                  </a:txBody>
                  <a:tcPr marL="4347" marR="4347" marT="4347"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dirty="0">
                          <a:solidFill>
                            <a:srgbClr val="000000"/>
                          </a:solidFill>
                          <a:latin typeface="Calibri"/>
                        </a:rPr>
                        <a:t> </a:t>
                      </a:r>
                    </a:p>
                  </a:txBody>
                  <a:tcPr marL="4347" marR="4347" marT="4347"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01"/>
                  </a:ext>
                </a:extLst>
              </a:tr>
              <a:tr h="370090">
                <a:tc>
                  <a:txBody>
                    <a:bodyPr/>
                    <a:lstStyle/>
                    <a:p>
                      <a:pPr algn="l" fontAlgn="b"/>
                      <a:r>
                        <a:rPr lang="en-US" sz="900" b="0" i="0" u="none" strike="noStrike" dirty="0">
                          <a:solidFill>
                            <a:srgbClr val="000000"/>
                          </a:solidFill>
                          <a:latin typeface="Calibri"/>
                        </a:rPr>
                        <a:t> </a:t>
                      </a:r>
                    </a:p>
                  </a:txBody>
                  <a:tcPr marL="4347" marR="4347" marT="43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marL="0" algn="l" defTabSz="914400" rtl="0" eaLnBrk="1" fontAlgn="b" latinLnBrk="0" hangingPunct="1"/>
                      <a:r>
                        <a:rPr lang="en-US" sz="1200" b="1" i="0" u="none" strike="noStrike" kern="1200" baseline="0" dirty="0">
                          <a:solidFill>
                            <a:srgbClr val="0066FF"/>
                          </a:solidFill>
                          <a:latin typeface="Calibri"/>
                          <a:ea typeface="+mn-ea"/>
                          <a:cs typeface="+mn-cs"/>
                        </a:rPr>
                        <a:t>Updates, Board of Trustee Reports and Annual  Reports).  He </a:t>
                      </a:r>
                    </a:p>
                    <a:p>
                      <a:pPr marL="0" algn="l" defTabSz="914400" rtl="0" eaLnBrk="1" fontAlgn="b" latinLnBrk="0" hangingPunct="1"/>
                      <a:r>
                        <a:rPr lang="en-US" sz="1200" b="1" i="0" u="none" strike="noStrike" kern="1200" baseline="0" dirty="0">
                          <a:solidFill>
                            <a:srgbClr val="0066FF"/>
                          </a:solidFill>
                          <a:latin typeface="Calibri"/>
                          <a:ea typeface="+mn-ea"/>
                          <a:cs typeface="+mn-cs"/>
                        </a:rPr>
                        <a:t>applies an in-depth knowledge of a variety of complex process and</a:t>
                      </a:r>
                    </a:p>
                  </a:txBody>
                  <a:tcPr marL="4347" marR="4347" marT="43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900" b="0" i="0" u="none" strike="noStrike" dirty="0">
                          <a:solidFill>
                            <a:srgbClr val="000000"/>
                          </a:solidFill>
                          <a:latin typeface="Calibri"/>
                        </a:rPr>
                        <a:t>  Contributing</a:t>
                      </a:r>
                    </a:p>
                  </a:txBody>
                  <a:tcPr marL="4347" marR="4347" marT="43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900" b="0" i="0" u="none" strike="noStrike" dirty="0">
                          <a:solidFill>
                            <a:srgbClr val="000000"/>
                          </a:solidFill>
                          <a:latin typeface="Calibri"/>
                        </a:rPr>
                        <a:t> </a:t>
                      </a:r>
                    </a:p>
                  </a:txBody>
                  <a:tcPr marL="4347" marR="4347" marT="43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dirty="0">
                          <a:solidFill>
                            <a:srgbClr val="000000"/>
                          </a:solidFill>
                          <a:latin typeface="Calibri"/>
                        </a:rPr>
                        <a:t> </a:t>
                      </a:r>
                    </a:p>
                  </a:txBody>
                  <a:tcPr marL="4347" marR="4347" marT="43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02"/>
                  </a:ext>
                </a:extLst>
              </a:tr>
              <a:tr h="370090">
                <a:tc>
                  <a:txBody>
                    <a:bodyPr/>
                    <a:lstStyle/>
                    <a:p>
                      <a:pPr algn="l" fontAlgn="b"/>
                      <a:r>
                        <a:rPr lang="en-US" sz="900" b="0" i="0" u="none" strike="noStrike" dirty="0">
                          <a:solidFill>
                            <a:srgbClr val="000000"/>
                          </a:solidFill>
                          <a:latin typeface="Calibri"/>
                        </a:rPr>
                        <a:t> </a:t>
                      </a:r>
                    </a:p>
                  </a:txBody>
                  <a:tcPr marL="4347" marR="4347" marT="43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200" b="1" i="0" u="none" strike="noStrike" baseline="0" dirty="0">
                          <a:solidFill>
                            <a:srgbClr val="0066FF"/>
                          </a:solidFill>
                          <a:latin typeface="Calibri"/>
                        </a:rPr>
                        <a:t>procedures</a:t>
                      </a:r>
                      <a:r>
                        <a:rPr lang="en-US" sz="1200" b="1" i="0" u="none" strike="noStrike" kern="1200" baseline="0" dirty="0">
                          <a:solidFill>
                            <a:srgbClr val="0066FF"/>
                          </a:solidFill>
                          <a:latin typeface="Calibri"/>
                          <a:ea typeface="+mn-ea"/>
                          <a:cs typeface="+mn-cs"/>
                        </a:rPr>
                        <a:t> to provide statistical research to compose narrative re</a:t>
                      </a:r>
                      <a:r>
                        <a:rPr lang="en-US" sz="1200" b="1" i="0" u="none" strike="noStrike" baseline="0" dirty="0">
                          <a:solidFill>
                            <a:srgbClr val="0066FF"/>
                          </a:solidFill>
                          <a:latin typeface="Calibri"/>
                        </a:rPr>
                        <a:t>ports. </a:t>
                      </a:r>
                      <a:r>
                        <a:rPr lang="en-US" sz="1200" b="1" i="0" u="none" strike="noStrike" kern="1200" baseline="0" dirty="0">
                          <a:solidFill>
                            <a:srgbClr val="0066FF"/>
                          </a:solidFill>
                          <a:latin typeface="Calibri"/>
                          <a:ea typeface="+mn-ea"/>
                          <a:cs typeface="+mn-cs"/>
                        </a:rPr>
                        <a:t>Furthermore, he is able to recommend changes to data</a:t>
                      </a:r>
                    </a:p>
                  </a:txBody>
                  <a:tcPr marL="4347" marR="4347" marT="43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900" b="0" i="0" u="none" strike="noStrike" dirty="0">
                          <a:solidFill>
                            <a:srgbClr val="000000"/>
                          </a:solidFill>
                          <a:latin typeface="Calibri"/>
                        </a:rPr>
                        <a:t> </a:t>
                      </a:r>
                    </a:p>
                  </a:txBody>
                  <a:tcPr marL="4347" marR="4347" marT="4347"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900" b="0" i="0" u="none" strike="noStrike" dirty="0">
                        <a:solidFill>
                          <a:srgbClr val="000000"/>
                        </a:solidFill>
                        <a:latin typeface="Calibri"/>
                      </a:endParaRPr>
                    </a:p>
                  </a:txBody>
                  <a:tcPr marL="4347" marR="4347" marT="4347"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dirty="0">
                          <a:solidFill>
                            <a:srgbClr val="000000"/>
                          </a:solidFill>
                          <a:latin typeface="Calibri"/>
                        </a:rPr>
                        <a:t> </a:t>
                      </a:r>
                    </a:p>
                  </a:txBody>
                  <a:tcPr marL="4347" marR="4347" marT="4347"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03"/>
                  </a:ext>
                </a:extLst>
              </a:tr>
              <a:tr h="370090">
                <a:tc>
                  <a:txBody>
                    <a:bodyPr/>
                    <a:lstStyle/>
                    <a:p>
                      <a:pPr algn="l" fontAlgn="b"/>
                      <a:r>
                        <a:rPr lang="en-US" sz="900" b="0" i="0" u="none" strike="noStrike" dirty="0">
                          <a:solidFill>
                            <a:srgbClr val="000000"/>
                          </a:solidFill>
                          <a:latin typeface="Calibri"/>
                        </a:rPr>
                        <a:t> </a:t>
                      </a:r>
                    </a:p>
                  </a:txBody>
                  <a:tcPr marL="4347" marR="4347" marT="43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200" b="1" i="0" u="none" strike="noStrike" kern="1200" baseline="0" dirty="0">
                          <a:solidFill>
                            <a:srgbClr val="0066FF"/>
                          </a:solidFill>
                          <a:latin typeface="Calibri"/>
                          <a:ea typeface="+mn-ea"/>
                          <a:cs typeface="+mn-cs"/>
                        </a:rPr>
                        <a:t>collection and data presentation methods as necessary for status  reports and briefings to the Director and Associate Vice Chancellor. </a:t>
                      </a:r>
                      <a:endParaRPr lang="en-US" sz="1200" b="1" i="0" u="none" strike="noStrike" dirty="0">
                        <a:solidFill>
                          <a:srgbClr val="0066FF"/>
                        </a:solidFill>
                        <a:latin typeface="Calibri"/>
                      </a:endParaRPr>
                    </a:p>
                  </a:txBody>
                  <a:tcPr marL="4347" marR="4347" marT="43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900" b="0" i="0" u="none" strike="noStrike" dirty="0">
                          <a:solidFill>
                            <a:srgbClr val="000000"/>
                          </a:solidFill>
                          <a:latin typeface="Calibri"/>
                        </a:rPr>
                        <a:t>  Journey</a:t>
                      </a:r>
                    </a:p>
                  </a:txBody>
                  <a:tcPr marL="4347" marR="4347" marT="43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900" b="0" i="0" u="none" strike="noStrike" dirty="0">
                          <a:solidFill>
                            <a:srgbClr val="000000"/>
                          </a:solidFill>
                          <a:latin typeface="Calibri"/>
                        </a:rPr>
                        <a:t> </a:t>
                      </a:r>
                    </a:p>
                  </a:txBody>
                  <a:tcPr marL="4347" marR="4347" marT="43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dirty="0">
                          <a:solidFill>
                            <a:srgbClr val="000000"/>
                          </a:solidFill>
                          <a:latin typeface="Calibri"/>
                        </a:rPr>
                        <a:t> </a:t>
                      </a:r>
                    </a:p>
                  </a:txBody>
                  <a:tcPr marL="4347" marR="4347" marT="43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04"/>
                  </a:ext>
                </a:extLst>
              </a:tr>
              <a:tr h="326571">
                <a:tc>
                  <a:txBody>
                    <a:bodyPr/>
                    <a:lstStyle/>
                    <a:p>
                      <a:pPr algn="l" fontAlgn="b"/>
                      <a:r>
                        <a:rPr lang="en-US" sz="900" b="0" i="0" u="none" strike="noStrike" dirty="0">
                          <a:solidFill>
                            <a:srgbClr val="000000"/>
                          </a:solidFill>
                          <a:latin typeface="Calibri"/>
                        </a:rPr>
                        <a:t> </a:t>
                      </a:r>
                    </a:p>
                  </a:txBody>
                  <a:tcPr marL="4347" marR="4347" marT="43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endParaRPr lang="en-US" sz="1200" b="1" i="0" u="none" strike="noStrike" dirty="0">
                        <a:solidFill>
                          <a:srgbClr val="0066FF"/>
                        </a:solidFill>
                        <a:latin typeface="Calibri"/>
                      </a:endParaRPr>
                    </a:p>
                  </a:txBody>
                  <a:tcPr marL="4347" marR="4347" marT="43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900" b="0" i="0" u="none" strike="noStrike" dirty="0">
                          <a:solidFill>
                            <a:srgbClr val="000000"/>
                          </a:solidFill>
                          <a:latin typeface="Calibri"/>
                        </a:rPr>
                        <a:t> </a:t>
                      </a:r>
                    </a:p>
                  </a:txBody>
                  <a:tcPr marL="4347" marR="4347" marT="4347"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900" b="0" i="0" u="none" strike="noStrike" dirty="0">
                        <a:solidFill>
                          <a:srgbClr val="000000"/>
                        </a:solidFill>
                        <a:latin typeface="Calibri"/>
                      </a:endParaRPr>
                    </a:p>
                  </a:txBody>
                  <a:tcPr marL="4347" marR="4347" marT="4347"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dirty="0">
                          <a:solidFill>
                            <a:srgbClr val="000000"/>
                          </a:solidFill>
                          <a:latin typeface="Calibri"/>
                        </a:rPr>
                        <a:t> </a:t>
                      </a:r>
                    </a:p>
                  </a:txBody>
                  <a:tcPr marL="4347" marR="4347" marT="4347"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05"/>
                  </a:ext>
                </a:extLst>
              </a:tr>
              <a:tr h="246104">
                <a:tc>
                  <a:txBody>
                    <a:bodyPr/>
                    <a:lstStyle/>
                    <a:p>
                      <a:pPr algn="l" fontAlgn="b"/>
                      <a:r>
                        <a:rPr lang="en-US" sz="900" b="0" i="0" u="none" strike="noStrike" dirty="0">
                          <a:solidFill>
                            <a:srgbClr val="000000"/>
                          </a:solidFill>
                          <a:latin typeface="Calibri"/>
                        </a:rPr>
                        <a:t> </a:t>
                      </a:r>
                    </a:p>
                  </a:txBody>
                  <a:tcPr marL="4347" marR="4347" marT="43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200" b="1" i="0" u="none" strike="noStrike" dirty="0">
                          <a:solidFill>
                            <a:srgbClr val="0066FF"/>
                          </a:solidFill>
                          <a:latin typeface="Calibri"/>
                        </a:rPr>
                        <a:t> </a:t>
                      </a:r>
                    </a:p>
                  </a:txBody>
                  <a:tcPr marL="4347" marR="4347" marT="43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900" b="0" i="0" u="none" strike="noStrike" dirty="0">
                          <a:solidFill>
                            <a:srgbClr val="000000"/>
                          </a:solidFill>
                          <a:latin typeface="Calibri"/>
                        </a:rPr>
                        <a:t>  Advanced</a:t>
                      </a:r>
                    </a:p>
                  </a:txBody>
                  <a:tcPr marL="4347" marR="4347" marT="43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900" b="0" i="0" u="none" strike="noStrike" dirty="0">
                          <a:solidFill>
                            <a:srgbClr val="000000"/>
                          </a:solidFill>
                          <a:latin typeface="Calibri"/>
                        </a:rPr>
                        <a:t> </a:t>
                      </a:r>
                    </a:p>
                  </a:txBody>
                  <a:tcPr marL="4347" marR="4347" marT="43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dirty="0">
                          <a:solidFill>
                            <a:srgbClr val="000000"/>
                          </a:solidFill>
                          <a:latin typeface="Calibri"/>
                        </a:rPr>
                        <a:t> </a:t>
                      </a:r>
                    </a:p>
                  </a:txBody>
                  <a:tcPr marL="4347" marR="4347" marT="43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06"/>
                  </a:ext>
                </a:extLst>
              </a:tr>
              <a:tr h="246104">
                <a:tc>
                  <a:txBody>
                    <a:bodyPr/>
                    <a:lstStyle/>
                    <a:p>
                      <a:pPr algn="l" fontAlgn="b"/>
                      <a:r>
                        <a:rPr lang="en-US" sz="900" b="0" i="0" u="none" strike="noStrike" dirty="0">
                          <a:solidFill>
                            <a:srgbClr val="000000"/>
                          </a:solidFill>
                          <a:latin typeface="Calibri"/>
                        </a:rPr>
                        <a:t> </a:t>
                      </a:r>
                    </a:p>
                  </a:txBody>
                  <a:tcPr marL="4347" marR="4347" marT="43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dirty="0">
                          <a:solidFill>
                            <a:srgbClr val="000000"/>
                          </a:solidFill>
                          <a:latin typeface="Calibri"/>
                        </a:rPr>
                        <a:t> </a:t>
                      </a:r>
                    </a:p>
                  </a:txBody>
                  <a:tcPr marL="4347" marR="4347" marT="43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dirty="0">
                          <a:solidFill>
                            <a:srgbClr val="000000"/>
                          </a:solidFill>
                          <a:latin typeface="Calibri"/>
                        </a:rPr>
                        <a:t> </a:t>
                      </a:r>
                    </a:p>
                  </a:txBody>
                  <a:tcPr marL="4347" marR="4347" marT="4347"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dirty="0">
                          <a:solidFill>
                            <a:srgbClr val="000000"/>
                          </a:solidFill>
                          <a:latin typeface="Calibri"/>
                        </a:rPr>
                        <a:t> </a:t>
                      </a:r>
                    </a:p>
                  </a:txBody>
                  <a:tcPr marL="4347" marR="4347" marT="4347"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dirty="0">
                          <a:solidFill>
                            <a:srgbClr val="000000"/>
                          </a:solidFill>
                          <a:latin typeface="Calibri"/>
                        </a:rPr>
                        <a:t> </a:t>
                      </a:r>
                    </a:p>
                  </a:txBody>
                  <a:tcPr marL="4347" marR="4347" marT="4347"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bl>
          </a:graphicData>
        </a:graphic>
      </p:graphicFrame>
      <p:sp>
        <p:nvSpPr>
          <p:cNvPr id="36926" name="Down Arrow 5"/>
          <p:cNvSpPr>
            <a:spLocks noChangeArrowheads="1"/>
          </p:cNvSpPr>
          <p:nvPr/>
        </p:nvSpPr>
        <p:spPr bwMode="auto">
          <a:xfrm>
            <a:off x="3962400" y="2819400"/>
            <a:ext cx="762000" cy="533400"/>
          </a:xfrm>
          <a:prstGeom prst="downArrow">
            <a:avLst>
              <a:gd name="adj1" fmla="val 50000"/>
              <a:gd name="adj2" fmla="val 50000"/>
            </a:avLst>
          </a:prstGeom>
          <a:solidFill>
            <a:schemeClr val="accent1"/>
          </a:solidFill>
          <a:ln w="9525" algn="ctr">
            <a:solidFill>
              <a:schemeClr val="tx1"/>
            </a:solidFill>
            <a:miter lim="800000"/>
            <a:headEnd/>
            <a:tailEnd/>
          </a:ln>
        </p:spPr>
        <p:txBody>
          <a:bodyPr wrap="none"/>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endParaRPr lang="en-US" altLang="en-US"/>
          </a:p>
        </p:txBody>
      </p:sp>
    </p:spTree>
  </p:cSld>
  <p:clrMapOvr>
    <a:masterClrMapping/>
  </p:clrMapOv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sz="2800" b="1" dirty="0">
                <a:solidFill>
                  <a:schemeClr val="tx2">
                    <a:satMod val="130000"/>
                  </a:schemeClr>
                </a:solidFill>
              </a:rPr>
              <a:t>Step 4: Determine Competency Level</a:t>
            </a:r>
          </a:p>
        </p:txBody>
      </p:sp>
      <p:sp>
        <p:nvSpPr>
          <p:cNvPr id="37891" name="Content Placeholder 2"/>
          <p:cNvSpPr>
            <a:spLocks noGrp="1"/>
          </p:cNvSpPr>
          <p:nvPr>
            <p:ph idx="1"/>
          </p:nvPr>
        </p:nvSpPr>
        <p:spPr/>
        <p:txBody>
          <a:bodyPr/>
          <a:lstStyle/>
          <a:p>
            <a:pPr>
              <a:buFont typeface="Wingdings 2" panose="05020102010507070707" pitchFamily="18" charset="2"/>
              <a:buNone/>
            </a:pPr>
            <a:r>
              <a:rPr lang="en-US" altLang="en-US"/>
              <a:t>Review your assessment of the employee to determine if competencies are demonstrated at the Contributing, Journey, or Advanced Level.</a:t>
            </a:r>
          </a:p>
          <a:p>
            <a:pPr>
              <a:buFont typeface="Wingdings 2" panose="05020102010507070707" pitchFamily="18" charset="2"/>
              <a:buNone/>
            </a:pPr>
            <a:endParaRPr lang="en-US" altLang="en-US"/>
          </a:p>
          <a:p>
            <a:pPr>
              <a:buFont typeface="Wingdings 2" panose="05020102010507070707" pitchFamily="18" charset="2"/>
              <a:buNone/>
            </a:pPr>
            <a:r>
              <a:rPr lang="en-US" altLang="en-US"/>
              <a:t>Check the appropriate level based on the demonstrated competencies.</a:t>
            </a:r>
          </a:p>
          <a:p>
            <a:pPr>
              <a:buFont typeface="Wingdings 2" panose="05020102010507070707" pitchFamily="18" charset="2"/>
              <a:buNone/>
            </a:pPr>
            <a:endParaRPr lang="en-US" altLang="en-US" sz="2400"/>
          </a:p>
        </p:txBody>
      </p:sp>
      <p:pic>
        <p:nvPicPr>
          <p:cNvPr id="37892" name="Picture 2" descr="D:\USERS\almahone\Local Settings\Temporary Internet Files\Content.IE5\NMHEN1ZT\MCj02919520000[1].wm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48600" y="228600"/>
            <a:ext cx="1065213"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Title 27"/>
          <p:cNvSpPr>
            <a:spLocks noGrp="1"/>
          </p:cNvSpPr>
          <p:nvPr>
            <p:ph type="title"/>
          </p:nvPr>
        </p:nvSpPr>
        <p:spPr/>
        <p:txBody>
          <a:bodyPr/>
          <a:lstStyle/>
          <a:p>
            <a:pPr fontAlgn="auto">
              <a:spcAft>
                <a:spcPts val="0"/>
              </a:spcAft>
              <a:defRPr/>
            </a:pPr>
            <a:r>
              <a:rPr lang="en-US" sz="2400" b="1" dirty="0">
                <a:solidFill>
                  <a:schemeClr val="tx2">
                    <a:satMod val="130000"/>
                  </a:schemeClr>
                </a:solidFill>
              </a:rPr>
              <a:t>Step 4: Determine Competency Level (cont.)</a:t>
            </a:r>
          </a:p>
        </p:txBody>
      </p:sp>
      <p:sp>
        <p:nvSpPr>
          <p:cNvPr id="38915" name="Content Placeholder 6"/>
          <p:cNvSpPr>
            <a:spLocks noGrp="1"/>
          </p:cNvSpPr>
          <p:nvPr>
            <p:ph idx="1"/>
          </p:nvPr>
        </p:nvSpPr>
        <p:spPr>
          <a:xfrm>
            <a:off x="838200" y="1981200"/>
            <a:ext cx="8116888" cy="609600"/>
          </a:xfrm>
        </p:spPr>
        <p:txBody>
          <a:bodyPr/>
          <a:lstStyle/>
          <a:p>
            <a:pPr algn="ctr">
              <a:buFont typeface="Wingdings 2" panose="05020102010507070707" pitchFamily="18" charset="2"/>
              <a:buNone/>
            </a:pPr>
            <a:r>
              <a:rPr lang="en-US" altLang="en-US" sz="2400">
                <a:latin typeface="Times New Roman" panose="02020603050405020304" pitchFamily="18" charset="0"/>
              </a:rPr>
              <a:t> </a:t>
            </a:r>
            <a:r>
              <a:rPr lang="en-US" altLang="en-US" sz="2400" b="1">
                <a:solidFill>
                  <a:srgbClr val="0066FF"/>
                </a:solidFill>
              </a:rPr>
              <a:t>In column 3 –  Indicate the appropriate level</a:t>
            </a:r>
          </a:p>
          <a:p>
            <a:pPr>
              <a:buFont typeface="Wingdings 2" panose="05020102010507070707" pitchFamily="18" charset="2"/>
              <a:buNone/>
            </a:pPr>
            <a:endParaRPr lang="en-US" altLang="en-US" sz="2400" b="1">
              <a:solidFill>
                <a:srgbClr val="0066FF"/>
              </a:solidFill>
              <a:latin typeface="Times New Roman" panose="02020603050405020304" pitchFamily="18" charset="0"/>
            </a:endParaRPr>
          </a:p>
          <a:p>
            <a:endParaRPr lang="en-US" altLang="en-US"/>
          </a:p>
        </p:txBody>
      </p:sp>
      <p:graphicFrame>
        <p:nvGraphicFramePr>
          <p:cNvPr id="39" name="Table 38"/>
          <p:cNvGraphicFramePr>
            <a:graphicFrameLocks noGrp="1"/>
          </p:cNvGraphicFramePr>
          <p:nvPr/>
        </p:nvGraphicFramePr>
        <p:xfrm>
          <a:off x="1143000" y="3429000"/>
          <a:ext cx="7696200" cy="2795588"/>
        </p:xfrm>
        <a:graphic>
          <a:graphicData uri="http://schemas.openxmlformats.org/drawingml/2006/table">
            <a:tbl>
              <a:tblPr/>
              <a:tblGrid>
                <a:gridCol w="1443036">
                  <a:extLst>
                    <a:ext uri="{9D8B030D-6E8A-4147-A177-3AD203B41FA5}">
                      <a16:colId xmlns:a16="http://schemas.microsoft.com/office/drawing/2014/main" val="20000"/>
                    </a:ext>
                  </a:extLst>
                </a:gridCol>
                <a:gridCol w="4366112">
                  <a:extLst>
                    <a:ext uri="{9D8B030D-6E8A-4147-A177-3AD203B41FA5}">
                      <a16:colId xmlns:a16="http://schemas.microsoft.com/office/drawing/2014/main" val="20001"/>
                    </a:ext>
                  </a:extLst>
                </a:gridCol>
                <a:gridCol w="1378285">
                  <a:extLst>
                    <a:ext uri="{9D8B030D-6E8A-4147-A177-3AD203B41FA5}">
                      <a16:colId xmlns:a16="http://schemas.microsoft.com/office/drawing/2014/main" val="20002"/>
                    </a:ext>
                  </a:extLst>
                </a:gridCol>
                <a:gridCol w="231257">
                  <a:extLst>
                    <a:ext uri="{9D8B030D-6E8A-4147-A177-3AD203B41FA5}">
                      <a16:colId xmlns:a16="http://schemas.microsoft.com/office/drawing/2014/main" val="20003"/>
                    </a:ext>
                  </a:extLst>
                </a:gridCol>
                <a:gridCol w="277509">
                  <a:extLst>
                    <a:ext uri="{9D8B030D-6E8A-4147-A177-3AD203B41FA5}">
                      <a16:colId xmlns:a16="http://schemas.microsoft.com/office/drawing/2014/main" val="20004"/>
                    </a:ext>
                  </a:extLst>
                </a:gridCol>
              </a:tblGrid>
              <a:tr h="222149">
                <a:tc>
                  <a:txBody>
                    <a:bodyPr/>
                    <a:lstStyle/>
                    <a:p>
                      <a:pPr algn="l" fontAlgn="b"/>
                      <a:r>
                        <a:rPr lang="en-US" sz="900" b="1" i="0" u="none" strike="noStrike" dirty="0">
                          <a:solidFill>
                            <a:srgbClr val="000000"/>
                          </a:solidFill>
                          <a:latin typeface="Calibri"/>
                        </a:rPr>
                        <a:t>Functional Competency </a:t>
                      </a:r>
                    </a:p>
                  </a:txBody>
                  <a:tcPr marL="4347" marR="4347" marT="43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DDD"/>
                    </a:solidFill>
                  </a:tcPr>
                </a:tc>
                <a:tc>
                  <a:txBody>
                    <a:bodyPr/>
                    <a:lstStyle/>
                    <a:p>
                      <a:pPr algn="ctr" fontAlgn="b"/>
                      <a:r>
                        <a:rPr lang="en-US" sz="900" b="1" i="0" u="none" strike="noStrike" dirty="0">
                          <a:solidFill>
                            <a:srgbClr val="000000"/>
                          </a:solidFill>
                          <a:latin typeface="Calibri"/>
                        </a:rPr>
                        <a:t>Demonstrated Knowledge, Skills, and Abilities Support Level Assignment </a:t>
                      </a:r>
                    </a:p>
                  </a:txBody>
                  <a:tcPr marL="4347" marR="4347" marT="43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DDD"/>
                    </a:solidFill>
                  </a:tcPr>
                </a:tc>
                <a:tc gridSpan="3">
                  <a:txBody>
                    <a:bodyPr/>
                    <a:lstStyle/>
                    <a:p>
                      <a:pPr algn="ctr" fontAlgn="b"/>
                      <a:r>
                        <a:rPr lang="en-US" sz="900" b="1" i="0" u="none" strike="noStrike" dirty="0">
                          <a:solidFill>
                            <a:srgbClr val="000000"/>
                          </a:solidFill>
                          <a:latin typeface="Calibri"/>
                        </a:rPr>
                        <a:t>Level</a:t>
                      </a:r>
                    </a:p>
                  </a:txBody>
                  <a:tcPr marL="4347" marR="4347" marT="43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DDD"/>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581026">
                <a:tc>
                  <a:txBody>
                    <a:bodyPr/>
                    <a:lstStyle/>
                    <a:p>
                      <a:pPr algn="l" fontAlgn="b"/>
                      <a:r>
                        <a:rPr lang="en-US" sz="1200" b="0" i="0" u="none" strike="noStrike" dirty="0">
                          <a:solidFill>
                            <a:srgbClr val="0066FF"/>
                          </a:solidFill>
                          <a:latin typeface="Calibri"/>
                        </a:rPr>
                        <a:t> </a:t>
                      </a:r>
                      <a:r>
                        <a:rPr lang="en-US" sz="1200" b="0" i="0" u="none" strike="noStrike" dirty="0">
                          <a:solidFill>
                            <a:schemeClr val="tx1"/>
                          </a:solidFill>
                          <a:latin typeface="Calibri"/>
                        </a:rPr>
                        <a:t>Information / Records    Administration</a:t>
                      </a:r>
                    </a:p>
                  </a:txBody>
                  <a:tcPr marL="4347" marR="4347" marT="43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marL="0" algn="l" defTabSz="914400" rtl="0" eaLnBrk="1" fontAlgn="b" latinLnBrk="0" hangingPunct="1"/>
                      <a:r>
                        <a:rPr lang="en-US" sz="1200" b="0" i="0" u="none" strike="noStrike" kern="1200" baseline="0" dirty="0">
                          <a:solidFill>
                            <a:schemeClr val="tx1"/>
                          </a:solidFill>
                          <a:latin typeface="Calibri"/>
                          <a:ea typeface="+mn-ea"/>
                          <a:cs typeface="+mn-cs"/>
                        </a:rPr>
                        <a:t>Henry has demonstrated the required skills necessary to  compile, retrieve and analyze information to prepare reports (i.e.  Monthly</a:t>
                      </a:r>
                    </a:p>
                  </a:txBody>
                  <a:tcPr marL="4347" marR="4347" marT="43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en-US" sz="900" b="0" i="0" u="none" strike="noStrike" dirty="0">
                          <a:solidFill>
                            <a:srgbClr val="000000"/>
                          </a:solidFill>
                          <a:latin typeface="Calibri"/>
                        </a:rPr>
                        <a:t> </a:t>
                      </a:r>
                    </a:p>
                  </a:txBody>
                  <a:tcPr marL="4347" marR="4347" marT="4348"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900" b="0" i="0" u="none" strike="noStrike" dirty="0">
                        <a:solidFill>
                          <a:srgbClr val="000000"/>
                        </a:solidFill>
                        <a:latin typeface="Calibri"/>
                      </a:endParaRPr>
                    </a:p>
                  </a:txBody>
                  <a:tcPr marL="4347" marR="4347" marT="4348"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dirty="0">
                          <a:solidFill>
                            <a:srgbClr val="000000"/>
                          </a:solidFill>
                          <a:latin typeface="Calibri"/>
                        </a:rPr>
                        <a:t> </a:t>
                      </a:r>
                    </a:p>
                  </a:txBody>
                  <a:tcPr marL="4347" marR="4347" marT="4348"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01"/>
                  </a:ext>
                </a:extLst>
              </a:tr>
              <a:tr h="370152">
                <a:tc>
                  <a:txBody>
                    <a:bodyPr/>
                    <a:lstStyle/>
                    <a:p>
                      <a:pPr algn="l" fontAlgn="b"/>
                      <a:endParaRPr lang="en-US" sz="900" b="0" i="0" u="none" strike="noStrike" dirty="0">
                        <a:solidFill>
                          <a:srgbClr val="000000"/>
                        </a:solidFill>
                        <a:latin typeface="Calibri"/>
                      </a:endParaRPr>
                    </a:p>
                  </a:txBody>
                  <a:tcPr marL="4347" marR="4347" marT="43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marL="0" algn="l" defTabSz="914400" rtl="0" eaLnBrk="1" fontAlgn="b" latinLnBrk="0" hangingPunct="1"/>
                      <a:r>
                        <a:rPr lang="en-US" sz="1200" b="0" i="0" u="none" strike="noStrike" kern="1200" baseline="0" dirty="0">
                          <a:solidFill>
                            <a:schemeClr val="tx1"/>
                          </a:solidFill>
                          <a:latin typeface="Calibri"/>
                          <a:ea typeface="+mn-ea"/>
                          <a:cs typeface="+mn-cs"/>
                        </a:rPr>
                        <a:t>Updates, Board of Trustee Reports and Annual  Reports).  He </a:t>
                      </a:r>
                    </a:p>
                    <a:p>
                      <a:pPr marL="0" algn="l" defTabSz="914400" rtl="0" eaLnBrk="1" fontAlgn="b" latinLnBrk="0" hangingPunct="1"/>
                      <a:r>
                        <a:rPr lang="en-US" sz="1200" b="0" i="0" u="none" strike="noStrike" kern="1200" baseline="0" dirty="0">
                          <a:solidFill>
                            <a:schemeClr val="tx1"/>
                          </a:solidFill>
                          <a:latin typeface="Calibri"/>
                          <a:ea typeface="+mn-ea"/>
                          <a:cs typeface="+mn-cs"/>
                        </a:rPr>
                        <a:t>applies an in-depth knowledge of a variety of complex process and</a:t>
                      </a:r>
                    </a:p>
                  </a:txBody>
                  <a:tcPr marL="4347" marR="4347" marT="43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900" b="0" i="0" u="none" strike="noStrike" dirty="0">
                          <a:solidFill>
                            <a:srgbClr val="000000"/>
                          </a:solidFill>
                          <a:latin typeface="Calibri"/>
                        </a:rPr>
                        <a:t>  Contributing</a:t>
                      </a:r>
                    </a:p>
                  </a:txBody>
                  <a:tcPr marL="4347" marR="4347" marT="43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900" b="0" i="0" u="none" strike="noStrike" dirty="0">
                          <a:solidFill>
                            <a:srgbClr val="000000"/>
                          </a:solidFill>
                          <a:latin typeface="Calibri"/>
                        </a:rPr>
                        <a:t> </a:t>
                      </a:r>
                    </a:p>
                  </a:txBody>
                  <a:tcPr marL="4347" marR="4347" marT="43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dirty="0">
                          <a:solidFill>
                            <a:srgbClr val="000000"/>
                          </a:solidFill>
                          <a:latin typeface="Calibri"/>
                        </a:rPr>
                        <a:t> </a:t>
                      </a:r>
                    </a:p>
                  </a:txBody>
                  <a:tcPr marL="4347" marR="4347" marT="43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02"/>
                  </a:ext>
                </a:extLst>
              </a:tr>
              <a:tr h="370152">
                <a:tc>
                  <a:txBody>
                    <a:bodyPr/>
                    <a:lstStyle/>
                    <a:p>
                      <a:pPr algn="l" fontAlgn="b"/>
                      <a:r>
                        <a:rPr lang="en-US" sz="900" b="0" i="0" u="none" strike="noStrike" dirty="0">
                          <a:solidFill>
                            <a:srgbClr val="000000"/>
                          </a:solidFill>
                          <a:latin typeface="Calibri"/>
                        </a:rPr>
                        <a:t> </a:t>
                      </a:r>
                    </a:p>
                  </a:txBody>
                  <a:tcPr marL="4347" marR="4347" marT="43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200" b="0" i="0" u="none" strike="noStrike" baseline="0" dirty="0">
                          <a:solidFill>
                            <a:schemeClr val="tx1"/>
                          </a:solidFill>
                          <a:latin typeface="Calibri"/>
                        </a:rPr>
                        <a:t>procedures</a:t>
                      </a:r>
                      <a:r>
                        <a:rPr lang="en-US" sz="1200" b="0" i="0" u="none" strike="noStrike" kern="1200" baseline="0" dirty="0">
                          <a:solidFill>
                            <a:schemeClr val="tx1"/>
                          </a:solidFill>
                          <a:latin typeface="Calibri"/>
                          <a:ea typeface="+mn-ea"/>
                          <a:cs typeface="+mn-cs"/>
                        </a:rPr>
                        <a:t> to provide statistical research to compose narrative re</a:t>
                      </a:r>
                      <a:r>
                        <a:rPr lang="en-US" sz="1200" b="0" i="0" u="none" strike="noStrike" baseline="0" dirty="0">
                          <a:solidFill>
                            <a:schemeClr val="tx1"/>
                          </a:solidFill>
                          <a:latin typeface="Calibri"/>
                        </a:rPr>
                        <a:t>ports. </a:t>
                      </a:r>
                      <a:r>
                        <a:rPr lang="en-US" sz="1200" b="0" i="0" u="none" strike="noStrike" kern="1200" baseline="0" dirty="0">
                          <a:solidFill>
                            <a:schemeClr val="tx1"/>
                          </a:solidFill>
                          <a:latin typeface="Calibri"/>
                          <a:ea typeface="+mn-ea"/>
                          <a:cs typeface="+mn-cs"/>
                        </a:rPr>
                        <a:t>Furthermore, he is able to recommend changes to data</a:t>
                      </a:r>
                    </a:p>
                  </a:txBody>
                  <a:tcPr marL="4347" marR="4347" marT="43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900" b="0" i="0" u="none" strike="noStrike" dirty="0">
                          <a:solidFill>
                            <a:srgbClr val="000000"/>
                          </a:solidFill>
                          <a:latin typeface="Calibri"/>
                        </a:rPr>
                        <a:t> </a:t>
                      </a:r>
                    </a:p>
                  </a:txBody>
                  <a:tcPr marL="4347" marR="4347" marT="4348"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900" b="0" i="0" u="none" strike="noStrike" dirty="0">
                        <a:solidFill>
                          <a:srgbClr val="000000"/>
                        </a:solidFill>
                        <a:latin typeface="Calibri"/>
                      </a:endParaRPr>
                    </a:p>
                  </a:txBody>
                  <a:tcPr marL="4347" marR="4347" marT="4348"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dirty="0">
                          <a:solidFill>
                            <a:srgbClr val="000000"/>
                          </a:solidFill>
                          <a:latin typeface="Calibri"/>
                        </a:rPr>
                        <a:t> </a:t>
                      </a:r>
                    </a:p>
                  </a:txBody>
                  <a:tcPr marL="4347" marR="4347" marT="4348"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03"/>
                  </a:ext>
                </a:extLst>
              </a:tr>
              <a:tr h="370152">
                <a:tc>
                  <a:txBody>
                    <a:bodyPr/>
                    <a:lstStyle/>
                    <a:p>
                      <a:pPr algn="l" fontAlgn="b"/>
                      <a:r>
                        <a:rPr lang="en-US" sz="900" b="0" i="0" u="none" strike="noStrike" dirty="0">
                          <a:solidFill>
                            <a:srgbClr val="000000"/>
                          </a:solidFill>
                          <a:latin typeface="Calibri"/>
                        </a:rPr>
                        <a:t> </a:t>
                      </a:r>
                    </a:p>
                  </a:txBody>
                  <a:tcPr marL="4347" marR="4347" marT="43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200" b="0" i="0" u="none" strike="noStrike" kern="1200" baseline="0" dirty="0">
                          <a:solidFill>
                            <a:schemeClr val="tx1"/>
                          </a:solidFill>
                          <a:latin typeface="Calibri"/>
                          <a:ea typeface="+mn-ea"/>
                          <a:cs typeface="+mn-cs"/>
                        </a:rPr>
                        <a:t>collection and data presentation methods as necessary for status  reports and briefings to the Director and Associate Vice Chancellor. </a:t>
                      </a:r>
                      <a:endParaRPr lang="en-US" sz="1200" b="0" i="0" u="none" strike="noStrike" dirty="0">
                        <a:solidFill>
                          <a:schemeClr val="tx1"/>
                        </a:solidFill>
                        <a:latin typeface="Calibri"/>
                      </a:endParaRPr>
                    </a:p>
                  </a:txBody>
                  <a:tcPr marL="4347" marR="4347" marT="43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900" b="0" i="0" u="none" strike="noStrike" dirty="0">
                          <a:solidFill>
                            <a:srgbClr val="000000"/>
                          </a:solidFill>
                          <a:latin typeface="Calibri"/>
                        </a:rPr>
                        <a:t>  Journey</a:t>
                      </a:r>
                    </a:p>
                  </a:txBody>
                  <a:tcPr marL="4347" marR="4347" marT="43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900" b="0" i="0" u="none" strike="noStrike" dirty="0">
                          <a:solidFill>
                            <a:srgbClr val="000000"/>
                          </a:solidFill>
                          <a:latin typeface="Calibri"/>
                        </a:rPr>
                        <a:t> </a:t>
                      </a:r>
                      <a:endParaRPr lang="en-US" sz="2400" b="1" i="0" u="none" strike="noStrike" dirty="0">
                        <a:solidFill>
                          <a:srgbClr val="0066FF"/>
                        </a:solidFill>
                        <a:latin typeface="Calibri"/>
                      </a:endParaRPr>
                    </a:p>
                  </a:txBody>
                  <a:tcPr marL="4347" marR="4347" marT="43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dirty="0">
                          <a:solidFill>
                            <a:srgbClr val="000000"/>
                          </a:solidFill>
                          <a:latin typeface="Calibri"/>
                        </a:rPr>
                        <a:t> </a:t>
                      </a:r>
                    </a:p>
                  </a:txBody>
                  <a:tcPr marL="4347" marR="4347" marT="43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04"/>
                  </a:ext>
                </a:extLst>
              </a:tr>
              <a:tr h="326626">
                <a:tc>
                  <a:txBody>
                    <a:bodyPr/>
                    <a:lstStyle/>
                    <a:p>
                      <a:pPr algn="l" fontAlgn="b"/>
                      <a:r>
                        <a:rPr lang="en-US" sz="900" b="0" i="0" u="none" strike="noStrike" dirty="0">
                          <a:solidFill>
                            <a:srgbClr val="000000"/>
                          </a:solidFill>
                          <a:latin typeface="Calibri"/>
                        </a:rPr>
                        <a:t> </a:t>
                      </a:r>
                    </a:p>
                  </a:txBody>
                  <a:tcPr marL="4347" marR="4347" marT="43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200" b="0" i="0" u="none" strike="noStrike" dirty="0">
                          <a:solidFill>
                            <a:schemeClr val="tx1"/>
                          </a:solidFill>
                          <a:latin typeface="Calibri"/>
                        </a:rPr>
                        <a:t> </a:t>
                      </a:r>
                    </a:p>
                  </a:txBody>
                  <a:tcPr marL="4347" marR="4347" marT="43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900" b="0" i="0" u="none" strike="noStrike" dirty="0">
                          <a:solidFill>
                            <a:srgbClr val="000000"/>
                          </a:solidFill>
                          <a:latin typeface="Calibri"/>
                        </a:rPr>
                        <a:t> </a:t>
                      </a:r>
                    </a:p>
                  </a:txBody>
                  <a:tcPr marL="4347" marR="4347" marT="4348"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900" b="0" i="0" u="none" strike="noStrike" dirty="0">
                        <a:solidFill>
                          <a:srgbClr val="000000"/>
                        </a:solidFill>
                        <a:latin typeface="Calibri"/>
                      </a:endParaRPr>
                    </a:p>
                  </a:txBody>
                  <a:tcPr marL="4347" marR="4347" marT="4348"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dirty="0">
                          <a:solidFill>
                            <a:srgbClr val="000000"/>
                          </a:solidFill>
                          <a:latin typeface="Calibri"/>
                        </a:rPr>
                        <a:t> </a:t>
                      </a:r>
                    </a:p>
                  </a:txBody>
                  <a:tcPr marL="4347" marR="4347" marT="4348"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05"/>
                  </a:ext>
                </a:extLst>
              </a:tr>
              <a:tr h="309185">
                <a:tc>
                  <a:txBody>
                    <a:bodyPr/>
                    <a:lstStyle/>
                    <a:p>
                      <a:pPr algn="l" fontAlgn="b"/>
                      <a:r>
                        <a:rPr lang="en-US" sz="900" b="0" i="0" u="none" strike="noStrike" dirty="0">
                          <a:solidFill>
                            <a:srgbClr val="000000"/>
                          </a:solidFill>
                          <a:latin typeface="Calibri"/>
                        </a:rPr>
                        <a:t> </a:t>
                      </a:r>
                    </a:p>
                  </a:txBody>
                  <a:tcPr marL="4347" marR="4347" marT="43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200" b="1" i="0" u="none" strike="noStrike" dirty="0">
                          <a:solidFill>
                            <a:srgbClr val="0066FF"/>
                          </a:solidFill>
                          <a:latin typeface="Calibri"/>
                        </a:rPr>
                        <a:t> </a:t>
                      </a:r>
                    </a:p>
                  </a:txBody>
                  <a:tcPr marL="4347" marR="4347" marT="43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900" b="0" i="0" u="none" strike="noStrike" dirty="0">
                          <a:solidFill>
                            <a:srgbClr val="000000"/>
                          </a:solidFill>
                          <a:latin typeface="Calibri"/>
                        </a:rPr>
                        <a:t>  Advanced</a:t>
                      </a:r>
                    </a:p>
                  </a:txBody>
                  <a:tcPr marL="4347" marR="4347" marT="43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2000" b="1" i="0" u="none" strike="noStrike" dirty="0">
                          <a:solidFill>
                            <a:srgbClr val="0066FF"/>
                          </a:solidFill>
                          <a:latin typeface="Calibri"/>
                        </a:rPr>
                        <a:t> X</a:t>
                      </a:r>
                    </a:p>
                  </a:txBody>
                  <a:tcPr marL="4347" marR="4347" marT="43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dirty="0">
                          <a:solidFill>
                            <a:srgbClr val="000000"/>
                          </a:solidFill>
                          <a:latin typeface="Calibri"/>
                        </a:rPr>
                        <a:t> </a:t>
                      </a:r>
                    </a:p>
                  </a:txBody>
                  <a:tcPr marL="4347" marR="4347" marT="43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06"/>
                  </a:ext>
                </a:extLst>
              </a:tr>
              <a:tr h="246145">
                <a:tc>
                  <a:txBody>
                    <a:bodyPr/>
                    <a:lstStyle/>
                    <a:p>
                      <a:pPr algn="l" fontAlgn="b"/>
                      <a:r>
                        <a:rPr lang="en-US" sz="900" b="0" i="0" u="none" strike="noStrike" dirty="0">
                          <a:solidFill>
                            <a:srgbClr val="000000"/>
                          </a:solidFill>
                          <a:latin typeface="Calibri"/>
                        </a:rPr>
                        <a:t> </a:t>
                      </a:r>
                    </a:p>
                  </a:txBody>
                  <a:tcPr marL="4347" marR="4347" marT="43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dirty="0">
                          <a:solidFill>
                            <a:srgbClr val="000000"/>
                          </a:solidFill>
                          <a:latin typeface="Calibri"/>
                        </a:rPr>
                        <a:t> </a:t>
                      </a:r>
                    </a:p>
                  </a:txBody>
                  <a:tcPr marL="4347" marR="4347" marT="43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dirty="0">
                          <a:solidFill>
                            <a:srgbClr val="000000"/>
                          </a:solidFill>
                          <a:latin typeface="Calibri"/>
                        </a:rPr>
                        <a:t> </a:t>
                      </a:r>
                    </a:p>
                  </a:txBody>
                  <a:tcPr marL="4347" marR="4347" marT="4348"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dirty="0">
                          <a:solidFill>
                            <a:srgbClr val="000000"/>
                          </a:solidFill>
                          <a:latin typeface="Calibri"/>
                        </a:rPr>
                        <a:t> </a:t>
                      </a:r>
                    </a:p>
                  </a:txBody>
                  <a:tcPr marL="4347" marR="4347" marT="4348"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dirty="0">
                          <a:solidFill>
                            <a:srgbClr val="000000"/>
                          </a:solidFill>
                          <a:latin typeface="Calibri"/>
                        </a:rPr>
                        <a:t> </a:t>
                      </a:r>
                    </a:p>
                  </a:txBody>
                  <a:tcPr marL="4347" marR="4347" marT="4348"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bl>
          </a:graphicData>
        </a:graphic>
      </p:graphicFrame>
      <p:sp>
        <p:nvSpPr>
          <p:cNvPr id="38974" name="Down Arrow 5"/>
          <p:cNvSpPr>
            <a:spLocks noChangeArrowheads="1"/>
          </p:cNvSpPr>
          <p:nvPr/>
        </p:nvSpPr>
        <p:spPr bwMode="auto">
          <a:xfrm>
            <a:off x="7772400" y="2514600"/>
            <a:ext cx="762000" cy="762000"/>
          </a:xfrm>
          <a:prstGeom prst="downArrow">
            <a:avLst>
              <a:gd name="adj1" fmla="val 50000"/>
              <a:gd name="adj2" fmla="val 50000"/>
            </a:avLst>
          </a:prstGeom>
          <a:solidFill>
            <a:schemeClr val="accent1"/>
          </a:solidFill>
          <a:ln w="9525" algn="ctr">
            <a:solidFill>
              <a:schemeClr val="tx1"/>
            </a:solidFill>
            <a:miter lim="800000"/>
            <a:headEnd/>
            <a:tailEnd/>
          </a:ln>
        </p:spPr>
        <p:txBody>
          <a:bodyPr wrap="none"/>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endParaRPr lang="en-US" altLang="en-US"/>
          </a:p>
        </p:txBody>
      </p:sp>
    </p:spTree>
  </p:cSld>
  <p:clrMapOvr>
    <a:masterClrMapping/>
  </p:clrMapOvr>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sz="3600" b="1" dirty="0">
                <a:solidFill>
                  <a:schemeClr val="tx2">
                    <a:satMod val="130000"/>
                  </a:schemeClr>
                </a:solidFill>
              </a:rPr>
              <a:t>Step 5:  Determine Overall Level</a:t>
            </a:r>
          </a:p>
        </p:txBody>
      </p:sp>
      <p:sp>
        <p:nvSpPr>
          <p:cNvPr id="39939" name="Content Placeholder 2"/>
          <p:cNvSpPr>
            <a:spLocks noGrp="1"/>
          </p:cNvSpPr>
          <p:nvPr>
            <p:ph idx="1"/>
          </p:nvPr>
        </p:nvSpPr>
        <p:spPr/>
        <p:txBody>
          <a:bodyPr/>
          <a:lstStyle/>
          <a:p>
            <a:pPr>
              <a:buFont typeface="Wingdings 2" panose="05020102010507070707" pitchFamily="18" charset="2"/>
              <a:buNone/>
            </a:pPr>
            <a:r>
              <a:rPr lang="en-US" altLang="en-US"/>
              <a:t>Overall level = same level as majority of individual competencies</a:t>
            </a:r>
          </a:p>
          <a:p>
            <a:pPr>
              <a:buFont typeface="Wingdings 2" panose="05020102010507070707" pitchFamily="18" charset="2"/>
              <a:buNone/>
            </a:pPr>
            <a:endParaRPr lang="en-US" altLang="en-US"/>
          </a:p>
          <a:p>
            <a:pPr>
              <a:buFont typeface="Wingdings 2" panose="05020102010507070707" pitchFamily="18" charset="2"/>
              <a:buNone/>
            </a:pPr>
            <a:r>
              <a:rPr lang="en-US" altLang="en-US"/>
              <a:t>Exception – if one or more competencies is more critical to the organization, may carry more “weight” in overall assessment.  Explain and justify in “Comments” section.</a:t>
            </a:r>
          </a:p>
        </p:txBody>
      </p:sp>
    </p:spTree>
  </p:cSld>
  <p:clrMapOvr>
    <a:masterClrMapping/>
  </p:clrMapOvr>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Title 27"/>
          <p:cNvSpPr>
            <a:spLocks noGrp="1"/>
          </p:cNvSpPr>
          <p:nvPr>
            <p:ph type="title"/>
          </p:nvPr>
        </p:nvSpPr>
        <p:spPr/>
        <p:txBody>
          <a:bodyPr/>
          <a:lstStyle/>
          <a:p>
            <a:pPr fontAlgn="auto">
              <a:spcAft>
                <a:spcPts val="0"/>
              </a:spcAft>
              <a:defRPr/>
            </a:pPr>
            <a:r>
              <a:rPr lang="en-US" sz="2800" b="1" dirty="0">
                <a:solidFill>
                  <a:schemeClr val="tx2">
                    <a:satMod val="130000"/>
                  </a:schemeClr>
                </a:solidFill>
              </a:rPr>
              <a:t>Step 5:  Determine Overall Level (cont.)</a:t>
            </a:r>
          </a:p>
        </p:txBody>
      </p:sp>
      <p:sp>
        <p:nvSpPr>
          <p:cNvPr id="40963" name="Content Placeholder 6"/>
          <p:cNvSpPr>
            <a:spLocks noGrp="1"/>
          </p:cNvSpPr>
          <p:nvPr>
            <p:ph idx="1"/>
          </p:nvPr>
        </p:nvSpPr>
        <p:spPr>
          <a:xfrm>
            <a:off x="1182688" y="1828800"/>
            <a:ext cx="7772400" cy="685800"/>
          </a:xfrm>
        </p:spPr>
        <p:txBody>
          <a:bodyPr/>
          <a:lstStyle/>
          <a:p>
            <a:pPr algn="ctr">
              <a:buFont typeface="Wingdings 2" panose="05020102010507070707" pitchFamily="18" charset="2"/>
              <a:buNone/>
            </a:pPr>
            <a:r>
              <a:rPr lang="en-US" altLang="en-US" sz="2400">
                <a:latin typeface="Times New Roman" panose="02020603050405020304" pitchFamily="18" charset="0"/>
              </a:rPr>
              <a:t> </a:t>
            </a:r>
            <a:r>
              <a:rPr lang="en-US" altLang="en-US" sz="1800" b="1">
                <a:solidFill>
                  <a:srgbClr val="0066FF"/>
                </a:solidFill>
              </a:rPr>
              <a:t>Indicate the Band and the Overall Rating</a:t>
            </a:r>
            <a:r>
              <a:rPr lang="en-US" altLang="en-US"/>
              <a:t>.</a:t>
            </a:r>
          </a:p>
        </p:txBody>
      </p:sp>
      <p:graphicFrame>
        <p:nvGraphicFramePr>
          <p:cNvPr id="9" name="Table 8"/>
          <p:cNvGraphicFramePr>
            <a:graphicFrameLocks noGrp="1"/>
          </p:cNvGraphicFramePr>
          <p:nvPr/>
        </p:nvGraphicFramePr>
        <p:xfrm>
          <a:off x="1219200" y="2590800"/>
          <a:ext cx="7924800" cy="4052888"/>
        </p:xfrm>
        <a:graphic>
          <a:graphicData uri="http://schemas.openxmlformats.org/drawingml/2006/table">
            <a:tbl>
              <a:tblPr/>
              <a:tblGrid>
                <a:gridCol w="451770">
                  <a:extLst>
                    <a:ext uri="{9D8B030D-6E8A-4147-A177-3AD203B41FA5}">
                      <a16:colId xmlns:a16="http://schemas.microsoft.com/office/drawing/2014/main" val="20000"/>
                    </a:ext>
                  </a:extLst>
                </a:gridCol>
                <a:gridCol w="451770">
                  <a:extLst>
                    <a:ext uri="{9D8B030D-6E8A-4147-A177-3AD203B41FA5}">
                      <a16:colId xmlns:a16="http://schemas.microsoft.com/office/drawing/2014/main" val="20001"/>
                    </a:ext>
                  </a:extLst>
                </a:gridCol>
                <a:gridCol w="451770">
                  <a:extLst>
                    <a:ext uri="{9D8B030D-6E8A-4147-A177-3AD203B41FA5}">
                      <a16:colId xmlns:a16="http://schemas.microsoft.com/office/drawing/2014/main" val="20002"/>
                    </a:ext>
                  </a:extLst>
                </a:gridCol>
                <a:gridCol w="451770">
                  <a:extLst>
                    <a:ext uri="{9D8B030D-6E8A-4147-A177-3AD203B41FA5}">
                      <a16:colId xmlns:a16="http://schemas.microsoft.com/office/drawing/2014/main" val="20003"/>
                    </a:ext>
                  </a:extLst>
                </a:gridCol>
                <a:gridCol w="451770">
                  <a:extLst>
                    <a:ext uri="{9D8B030D-6E8A-4147-A177-3AD203B41FA5}">
                      <a16:colId xmlns:a16="http://schemas.microsoft.com/office/drawing/2014/main" val="20004"/>
                    </a:ext>
                  </a:extLst>
                </a:gridCol>
                <a:gridCol w="451770">
                  <a:extLst>
                    <a:ext uri="{9D8B030D-6E8A-4147-A177-3AD203B41FA5}">
                      <a16:colId xmlns:a16="http://schemas.microsoft.com/office/drawing/2014/main" val="20005"/>
                    </a:ext>
                  </a:extLst>
                </a:gridCol>
                <a:gridCol w="451770">
                  <a:extLst>
                    <a:ext uri="{9D8B030D-6E8A-4147-A177-3AD203B41FA5}">
                      <a16:colId xmlns:a16="http://schemas.microsoft.com/office/drawing/2014/main" val="20006"/>
                    </a:ext>
                  </a:extLst>
                </a:gridCol>
                <a:gridCol w="451770">
                  <a:extLst>
                    <a:ext uri="{9D8B030D-6E8A-4147-A177-3AD203B41FA5}">
                      <a16:colId xmlns:a16="http://schemas.microsoft.com/office/drawing/2014/main" val="20007"/>
                    </a:ext>
                  </a:extLst>
                </a:gridCol>
                <a:gridCol w="188237">
                  <a:extLst>
                    <a:ext uri="{9D8B030D-6E8A-4147-A177-3AD203B41FA5}">
                      <a16:colId xmlns:a16="http://schemas.microsoft.com/office/drawing/2014/main" val="20008"/>
                    </a:ext>
                  </a:extLst>
                </a:gridCol>
                <a:gridCol w="320003">
                  <a:extLst>
                    <a:ext uri="{9D8B030D-6E8A-4147-A177-3AD203B41FA5}">
                      <a16:colId xmlns:a16="http://schemas.microsoft.com/office/drawing/2014/main" val="20009"/>
                    </a:ext>
                  </a:extLst>
                </a:gridCol>
                <a:gridCol w="451770">
                  <a:extLst>
                    <a:ext uri="{9D8B030D-6E8A-4147-A177-3AD203B41FA5}">
                      <a16:colId xmlns:a16="http://schemas.microsoft.com/office/drawing/2014/main" val="20010"/>
                    </a:ext>
                  </a:extLst>
                </a:gridCol>
                <a:gridCol w="188237">
                  <a:extLst>
                    <a:ext uri="{9D8B030D-6E8A-4147-A177-3AD203B41FA5}">
                      <a16:colId xmlns:a16="http://schemas.microsoft.com/office/drawing/2014/main" val="20011"/>
                    </a:ext>
                  </a:extLst>
                </a:gridCol>
                <a:gridCol w="235296">
                  <a:extLst>
                    <a:ext uri="{9D8B030D-6E8A-4147-A177-3AD203B41FA5}">
                      <a16:colId xmlns:a16="http://schemas.microsoft.com/office/drawing/2014/main" val="20012"/>
                    </a:ext>
                  </a:extLst>
                </a:gridCol>
                <a:gridCol w="480006">
                  <a:extLst>
                    <a:ext uri="{9D8B030D-6E8A-4147-A177-3AD203B41FA5}">
                      <a16:colId xmlns:a16="http://schemas.microsoft.com/office/drawing/2014/main" val="20013"/>
                    </a:ext>
                  </a:extLst>
                </a:gridCol>
                <a:gridCol w="188237">
                  <a:extLst>
                    <a:ext uri="{9D8B030D-6E8A-4147-A177-3AD203B41FA5}">
                      <a16:colId xmlns:a16="http://schemas.microsoft.com/office/drawing/2014/main" val="20014"/>
                    </a:ext>
                  </a:extLst>
                </a:gridCol>
                <a:gridCol w="451770">
                  <a:extLst>
                    <a:ext uri="{9D8B030D-6E8A-4147-A177-3AD203B41FA5}">
                      <a16:colId xmlns:a16="http://schemas.microsoft.com/office/drawing/2014/main" val="20015"/>
                    </a:ext>
                  </a:extLst>
                </a:gridCol>
                <a:gridCol w="451770">
                  <a:extLst>
                    <a:ext uri="{9D8B030D-6E8A-4147-A177-3AD203B41FA5}">
                      <a16:colId xmlns:a16="http://schemas.microsoft.com/office/drawing/2014/main" val="20016"/>
                    </a:ext>
                  </a:extLst>
                </a:gridCol>
                <a:gridCol w="451770">
                  <a:extLst>
                    <a:ext uri="{9D8B030D-6E8A-4147-A177-3AD203B41FA5}">
                      <a16:colId xmlns:a16="http://schemas.microsoft.com/office/drawing/2014/main" val="20017"/>
                    </a:ext>
                  </a:extLst>
                </a:gridCol>
                <a:gridCol w="451770">
                  <a:extLst>
                    <a:ext uri="{9D8B030D-6E8A-4147-A177-3AD203B41FA5}">
                      <a16:colId xmlns:a16="http://schemas.microsoft.com/office/drawing/2014/main" val="20018"/>
                    </a:ext>
                  </a:extLst>
                </a:gridCol>
                <a:gridCol w="451770">
                  <a:extLst>
                    <a:ext uri="{9D8B030D-6E8A-4147-A177-3AD203B41FA5}">
                      <a16:colId xmlns:a16="http://schemas.microsoft.com/office/drawing/2014/main" val="20019"/>
                    </a:ext>
                  </a:extLst>
                </a:gridCol>
              </a:tblGrid>
              <a:tr h="278590">
                <a:tc gridSpan="5">
                  <a:txBody>
                    <a:bodyPr/>
                    <a:lstStyle/>
                    <a:p>
                      <a:pPr algn="l" fontAlgn="b"/>
                      <a:r>
                        <a:rPr lang="en-US" sz="900" b="0" i="0" u="none" strike="noStrike" dirty="0">
                          <a:solidFill>
                            <a:srgbClr val="000000"/>
                          </a:solidFill>
                          <a:latin typeface="Calibri"/>
                        </a:rPr>
                        <a:t>SUPERVISOR / HIRING MANAGER JUSTIFICATION:</a:t>
                      </a:r>
                    </a:p>
                  </a:txBody>
                  <a:tcPr marL="4301" marR="4301" marT="4301"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r>
                        <a:rPr lang="en-US" sz="900" b="0" i="0" u="none" strike="noStrike" dirty="0">
                          <a:solidFill>
                            <a:srgbClr val="000000"/>
                          </a:solidFill>
                          <a:latin typeface="Calibri"/>
                        </a:rPr>
                        <a:t> </a:t>
                      </a:r>
                    </a:p>
                  </a:txBody>
                  <a:tcPr marL="4301" marR="4301" marT="4301"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r>
                        <a:rPr lang="en-US" sz="900" b="0" i="0" u="none" strike="noStrike" dirty="0">
                          <a:solidFill>
                            <a:srgbClr val="000000"/>
                          </a:solidFill>
                          <a:latin typeface="Calibri"/>
                        </a:rPr>
                        <a:t> </a:t>
                      </a:r>
                    </a:p>
                  </a:txBody>
                  <a:tcPr marL="4301" marR="4301" marT="4301"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r>
                        <a:rPr lang="en-US" sz="900" b="0" i="0" u="none" strike="noStrike" dirty="0">
                          <a:solidFill>
                            <a:srgbClr val="000000"/>
                          </a:solidFill>
                          <a:latin typeface="Calibri"/>
                        </a:rPr>
                        <a:t> </a:t>
                      </a:r>
                    </a:p>
                  </a:txBody>
                  <a:tcPr marL="4301" marR="4301" marT="4301"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r>
                        <a:rPr lang="en-US" sz="900" b="0" i="0" u="none" strike="noStrike" dirty="0">
                          <a:solidFill>
                            <a:srgbClr val="000000"/>
                          </a:solidFill>
                          <a:latin typeface="Calibri"/>
                        </a:rPr>
                        <a:t> </a:t>
                      </a:r>
                    </a:p>
                  </a:txBody>
                  <a:tcPr marL="4301" marR="4301" marT="4301"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r>
                        <a:rPr lang="en-US" sz="900" b="0" i="0" u="none" strike="noStrike" dirty="0">
                          <a:solidFill>
                            <a:srgbClr val="000000"/>
                          </a:solidFill>
                          <a:latin typeface="Calibri"/>
                        </a:rPr>
                        <a:t> </a:t>
                      </a:r>
                    </a:p>
                  </a:txBody>
                  <a:tcPr marL="4301" marR="4301" marT="4301"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r>
                        <a:rPr lang="en-US" sz="900" b="0" i="0" u="none" strike="noStrike" dirty="0">
                          <a:solidFill>
                            <a:srgbClr val="000000"/>
                          </a:solidFill>
                          <a:latin typeface="Calibri"/>
                        </a:rPr>
                        <a:t> </a:t>
                      </a:r>
                    </a:p>
                  </a:txBody>
                  <a:tcPr marL="4301" marR="4301" marT="4301"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r>
                        <a:rPr lang="en-US" sz="900" b="0" i="0" u="none" strike="noStrike" dirty="0">
                          <a:solidFill>
                            <a:srgbClr val="000000"/>
                          </a:solidFill>
                          <a:latin typeface="Calibri"/>
                        </a:rPr>
                        <a:t> </a:t>
                      </a:r>
                    </a:p>
                  </a:txBody>
                  <a:tcPr marL="4301" marR="4301" marT="4301"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r>
                        <a:rPr lang="en-US" sz="900" b="0" i="0" u="none" strike="noStrike" dirty="0">
                          <a:solidFill>
                            <a:srgbClr val="000000"/>
                          </a:solidFill>
                          <a:latin typeface="Calibri"/>
                        </a:rPr>
                        <a:t> </a:t>
                      </a:r>
                    </a:p>
                  </a:txBody>
                  <a:tcPr marL="4301" marR="4301" marT="4301"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r>
                        <a:rPr lang="en-US" sz="900" b="0" i="0" u="none" strike="noStrike" dirty="0">
                          <a:solidFill>
                            <a:srgbClr val="000000"/>
                          </a:solidFill>
                          <a:latin typeface="Calibri"/>
                        </a:rPr>
                        <a:t> </a:t>
                      </a:r>
                    </a:p>
                  </a:txBody>
                  <a:tcPr marL="4301" marR="4301" marT="4301"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r>
                        <a:rPr lang="en-US" sz="900" b="0" i="0" u="none" strike="noStrike" dirty="0">
                          <a:solidFill>
                            <a:srgbClr val="000000"/>
                          </a:solidFill>
                          <a:latin typeface="Calibri"/>
                        </a:rPr>
                        <a:t> </a:t>
                      </a:r>
                    </a:p>
                  </a:txBody>
                  <a:tcPr marL="4301" marR="4301" marT="4301"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r>
                        <a:rPr lang="en-US" sz="900" b="0" i="0" u="none" strike="noStrike" dirty="0">
                          <a:solidFill>
                            <a:srgbClr val="000000"/>
                          </a:solidFill>
                          <a:latin typeface="Calibri"/>
                        </a:rPr>
                        <a:t> </a:t>
                      </a:r>
                    </a:p>
                  </a:txBody>
                  <a:tcPr marL="4301" marR="4301" marT="4301"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r>
                        <a:rPr lang="en-US" sz="900" b="0" i="0" u="none" strike="noStrike" dirty="0">
                          <a:solidFill>
                            <a:srgbClr val="000000"/>
                          </a:solidFill>
                          <a:latin typeface="Calibri"/>
                        </a:rPr>
                        <a:t> </a:t>
                      </a:r>
                    </a:p>
                  </a:txBody>
                  <a:tcPr marL="4301" marR="4301" marT="4301"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r>
                        <a:rPr lang="en-US" sz="900" b="0" i="0" u="none" strike="noStrike" dirty="0">
                          <a:solidFill>
                            <a:srgbClr val="000000"/>
                          </a:solidFill>
                          <a:latin typeface="Calibri"/>
                        </a:rPr>
                        <a:t> </a:t>
                      </a:r>
                    </a:p>
                  </a:txBody>
                  <a:tcPr marL="4301" marR="4301" marT="4301"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r>
                        <a:rPr lang="en-US" sz="900" b="0" i="0" u="none" strike="noStrike" dirty="0">
                          <a:solidFill>
                            <a:srgbClr val="000000"/>
                          </a:solidFill>
                          <a:latin typeface="Calibri"/>
                        </a:rPr>
                        <a:t> </a:t>
                      </a:r>
                    </a:p>
                  </a:txBody>
                  <a:tcPr marL="4301" marR="4301" marT="4301"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r>
                        <a:rPr lang="en-US" sz="900" b="0" i="0" u="none" strike="noStrike" dirty="0">
                          <a:solidFill>
                            <a:srgbClr val="000000"/>
                          </a:solidFill>
                          <a:latin typeface="Calibri"/>
                        </a:rPr>
                        <a:t> </a:t>
                      </a:r>
                    </a:p>
                  </a:txBody>
                  <a:tcPr marL="4301" marR="4301" marT="4301"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00"/>
                  </a:ext>
                </a:extLst>
              </a:tr>
              <a:tr h="158812">
                <a:tc>
                  <a:txBody>
                    <a:bodyPr/>
                    <a:lstStyle/>
                    <a:p>
                      <a:pPr algn="l" fontAlgn="b"/>
                      <a:r>
                        <a:rPr lang="en-US" sz="900" b="0" i="0" u="none" strike="noStrike" dirty="0">
                          <a:solidFill>
                            <a:srgbClr val="000000"/>
                          </a:solidFill>
                          <a:latin typeface="Calibri"/>
                        </a:rPr>
                        <a:t> </a:t>
                      </a:r>
                    </a:p>
                  </a:txBody>
                  <a:tcPr marL="4301" marR="4301" marT="4301"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900" b="0" i="0" u="none" strike="noStrike" dirty="0">
                        <a:solidFill>
                          <a:srgbClr val="000000"/>
                        </a:solidFill>
                        <a:latin typeface="Calibri"/>
                      </a:endParaRPr>
                    </a:p>
                  </a:txBody>
                  <a:tcPr marL="4301" marR="4301" marT="4301" marB="0" anchor="b">
                    <a:lnL>
                      <a:noFill/>
                    </a:lnL>
                    <a:lnR>
                      <a:noFill/>
                    </a:lnR>
                    <a:lnT>
                      <a:noFill/>
                    </a:lnT>
                    <a:lnB>
                      <a:noFill/>
                    </a:lnB>
                  </a:tcPr>
                </a:tc>
                <a:tc>
                  <a:txBody>
                    <a:bodyPr/>
                    <a:lstStyle/>
                    <a:p>
                      <a:pPr algn="l" fontAlgn="b"/>
                      <a:endParaRPr lang="en-US" sz="900" b="0" i="0" u="none" strike="noStrike" dirty="0">
                        <a:solidFill>
                          <a:srgbClr val="000000"/>
                        </a:solidFill>
                        <a:latin typeface="Calibri"/>
                      </a:endParaRPr>
                    </a:p>
                  </a:txBody>
                  <a:tcPr marL="4301" marR="4301" marT="4301" marB="0" anchor="b">
                    <a:lnL>
                      <a:noFill/>
                    </a:lnL>
                    <a:lnR>
                      <a:noFill/>
                    </a:lnR>
                    <a:lnT>
                      <a:noFill/>
                    </a:lnT>
                    <a:lnB>
                      <a:noFill/>
                    </a:lnB>
                  </a:tcPr>
                </a:tc>
                <a:tc>
                  <a:txBody>
                    <a:bodyPr/>
                    <a:lstStyle/>
                    <a:p>
                      <a:pPr algn="l" fontAlgn="b"/>
                      <a:endParaRPr lang="en-US" sz="900" b="0" i="0" u="none" strike="noStrike" dirty="0">
                        <a:solidFill>
                          <a:srgbClr val="000000"/>
                        </a:solidFill>
                        <a:latin typeface="Calibri"/>
                      </a:endParaRPr>
                    </a:p>
                  </a:txBody>
                  <a:tcPr marL="4301" marR="4301" marT="4301" marB="0" anchor="b">
                    <a:lnL>
                      <a:noFill/>
                    </a:lnL>
                    <a:lnR>
                      <a:noFill/>
                    </a:lnR>
                    <a:lnT>
                      <a:noFill/>
                    </a:lnT>
                    <a:lnB>
                      <a:noFill/>
                    </a:lnB>
                  </a:tcPr>
                </a:tc>
                <a:tc>
                  <a:txBody>
                    <a:bodyPr/>
                    <a:lstStyle/>
                    <a:p>
                      <a:pPr algn="l" fontAlgn="b"/>
                      <a:endParaRPr lang="en-US" sz="900" b="0" i="0" u="none" strike="noStrike" dirty="0">
                        <a:solidFill>
                          <a:srgbClr val="000000"/>
                        </a:solidFill>
                        <a:latin typeface="Calibri"/>
                      </a:endParaRPr>
                    </a:p>
                  </a:txBody>
                  <a:tcPr marL="4301" marR="4301" marT="4301" marB="0" anchor="b">
                    <a:lnL>
                      <a:noFill/>
                    </a:lnL>
                    <a:lnR>
                      <a:noFill/>
                    </a:lnR>
                    <a:lnT>
                      <a:noFill/>
                    </a:lnT>
                    <a:lnB>
                      <a:noFill/>
                    </a:lnB>
                  </a:tcPr>
                </a:tc>
                <a:tc>
                  <a:txBody>
                    <a:bodyPr/>
                    <a:lstStyle/>
                    <a:p>
                      <a:pPr algn="l" fontAlgn="b"/>
                      <a:endParaRPr lang="en-US" sz="900" b="0" i="0" u="none" strike="noStrike" dirty="0">
                        <a:solidFill>
                          <a:srgbClr val="000000"/>
                        </a:solidFill>
                        <a:latin typeface="Calibri"/>
                      </a:endParaRPr>
                    </a:p>
                  </a:txBody>
                  <a:tcPr marL="4301" marR="4301" marT="4301" marB="0" anchor="b">
                    <a:lnL>
                      <a:noFill/>
                    </a:lnL>
                    <a:lnR>
                      <a:noFill/>
                    </a:lnR>
                    <a:lnT>
                      <a:noFill/>
                    </a:lnT>
                    <a:lnB>
                      <a:noFill/>
                    </a:lnB>
                  </a:tcPr>
                </a:tc>
                <a:tc>
                  <a:txBody>
                    <a:bodyPr/>
                    <a:lstStyle/>
                    <a:p>
                      <a:pPr algn="l" fontAlgn="b"/>
                      <a:endParaRPr lang="en-US" sz="900" b="0" i="0" u="none" strike="noStrike" dirty="0">
                        <a:solidFill>
                          <a:srgbClr val="000000"/>
                        </a:solidFill>
                        <a:latin typeface="Calibri"/>
                      </a:endParaRPr>
                    </a:p>
                  </a:txBody>
                  <a:tcPr marL="4301" marR="4301" marT="4301" marB="0" anchor="b">
                    <a:lnL>
                      <a:noFill/>
                    </a:lnL>
                    <a:lnR>
                      <a:noFill/>
                    </a:lnR>
                    <a:lnT>
                      <a:noFill/>
                    </a:lnT>
                    <a:lnB>
                      <a:noFill/>
                    </a:lnB>
                  </a:tcPr>
                </a:tc>
                <a:tc>
                  <a:txBody>
                    <a:bodyPr/>
                    <a:lstStyle/>
                    <a:p>
                      <a:pPr algn="l" fontAlgn="b"/>
                      <a:endParaRPr lang="en-US" sz="900" b="0" i="0" u="none" strike="noStrike" dirty="0">
                        <a:solidFill>
                          <a:srgbClr val="000000"/>
                        </a:solidFill>
                        <a:latin typeface="Calibri"/>
                      </a:endParaRPr>
                    </a:p>
                  </a:txBody>
                  <a:tcPr marL="4301" marR="4301" marT="4301" marB="0" anchor="b">
                    <a:lnL>
                      <a:noFill/>
                    </a:lnL>
                    <a:lnR>
                      <a:noFill/>
                    </a:lnR>
                    <a:lnT>
                      <a:noFill/>
                    </a:lnT>
                    <a:lnB>
                      <a:noFill/>
                    </a:lnB>
                  </a:tcPr>
                </a:tc>
                <a:tc>
                  <a:txBody>
                    <a:bodyPr/>
                    <a:lstStyle/>
                    <a:p>
                      <a:pPr algn="l" fontAlgn="b"/>
                      <a:endParaRPr lang="en-US" sz="900" b="0" i="0" u="none" strike="noStrike" dirty="0">
                        <a:solidFill>
                          <a:srgbClr val="000000"/>
                        </a:solidFill>
                        <a:latin typeface="Calibri"/>
                      </a:endParaRPr>
                    </a:p>
                  </a:txBody>
                  <a:tcPr marL="4301" marR="4301" marT="4301" marB="0" anchor="b">
                    <a:lnL>
                      <a:noFill/>
                    </a:lnL>
                    <a:lnR>
                      <a:noFill/>
                    </a:lnR>
                    <a:lnT>
                      <a:noFill/>
                    </a:lnT>
                    <a:lnB>
                      <a:noFill/>
                    </a:lnB>
                  </a:tcPr>
                </a:tc>
                <a:tc>
                  <a:txBody>
                    <a:bodyPr/>
                    <a:lstStyle/>
                    <a:p>
                      <a:pPr algn="l" fontAlgn="b"/>
                      <a:endParaRPr lang="en-US" sz="900" b="0" i="0" u="none" strike="noStrike" dirty="0">
                        <a:solidFill>
                          <a:srgbClr val="000000"/>
                        </a:solidFill>
                        <a:latin typeface="Calibri"/>
                      </a:endParaRPr>
                    </a:p>
                  </a:txBody>
                  <a:tcPr marL="4301" marR="4301" marT="4301" marB="0" anchor="b">
                    <a:lnL>
                      <a:noFill/>
                    </a:lnL>
                    <a:lnR>
                      <a:noFill/>
                    </a:lnR>
                    <a:lnT>
                      <a:noFill/>
                    </a:lnT>
                    <a:lnB>
                      <a:noFill/>
                    </a:lnB>
                  </a:tcPr>
                </a:tc>
                <a:tc>
                  <a:txBody>
                    <a:bodyPr/>
                    <a:lstStyle/>
                    <a:p>
                      <a:pPr algn="l" fontAlgn="b"/>
                      <a:endParaRPr lang="en-US" sz="900" b="0" i="0" u="none" strike="noStrike" dirty="0">
                        <a:solidFill>
                          <a:srgbClr val="000000"/>
                        </a:solidFill>
                        <a:latin typeface="Calibri"/>
                      </a:endParaRPr>
                    </a:p>
                  </a:txBody>
                  <a:tcPr marL="4301" marR="4301" marT="4301" marB="0" anchor="b">
                    <a:lnL>
                      <a:noFill/>
                    </a:lnL>
                    <a:lnR>
                      <a:noFill/>
                    </a:lnR>
                    <a:lnT>
                      <a:noFill/>
                    </a:lnT>
                    <a:lnB>
                      <a:noFill/>
                    </a:lnB>
                  </a:tcPr>
                </a:tc>
                <a:tc>
                  <a:txBody>
                    <a:bodyPr/>
                    <a:lstStyle/>
                    <a:p>
                      <a:pPr algn="l" fontAlgn="b"/>
                      <a:endParaRPr lang="en-US" sz="900" b="0" i="0" u="none" strike="noStrike" dirty="0">
                        <a:solidFill>
                          <a:srgbClr val="000000"/>
                        </a:solidFill>
                        <a:latin typeface="Calibri"/>
                      </a:endParaRPr>
                    </a:p>
                  </a:txBody>
                  <a:tcPr marL="4301" marR="4301" marT="4301" marB="0" anchor="b">
                    <a:lnL>
                      <a:noFill/>
                    </a:lnL>
                    <a:lnR>
                      <a:noFill/>
                    </a:lnR>
                    <a:lnT>
                      <a:noFill/>
                    </a:lnT>
                    <a:lnB>
                      <a:noFill/>
                    </a:lnB>
                  </a:tcPr>
                </a:tc>
                <a:tc>
                  <a:txBody>
                    <a:bodyPr/>
                    <a:lstStyle/>
                    <a:p>
                      <a:pPr algn="l" fontAlgn="b"/>
                      <a:endParaRPr lang="en-US" sz="900" b="0" i="0" u="none" strike="noStrike" dirty="0">
                        <a:solidFill>
                          <a:srgbClr val="000000"/>
                        </a:solidFill>
                        <a:latin typeface="Calibri"/>
                      </a:endParaRPr>
                    </a:p>
                  </a:txBody>
                  <a:tcPr marL="4301" marR="4301" marT="4301" marB="0" anchor="b">
                    <a:lnL>
                      <a:noFill/>
                    </a:lnL>
                    <a:lnR>
                      <a:noFill/>
                    </a:lnR>
                    <a:lnT>
                      <a:noFill/>
                    </a:lnT>
                    <a:lnB>
                      <a:noFill/>
                    </a:lnB>
                  </a:tcPr>
                </a:tc>
                <a:tc>
                  <a:txBody>
                    <a:bodyPr/>
                    <a:lstStyle/>
                    <a:p>
                      <a:pPr algn="l" fontAlgn="b"/>
                      <a:endParaRPr lang="en-US" sz="900" b="0" i="0" u="none" strike="noStrike" dirty="0">
                        <a:solidFill>
                          <a:srgbClr val="000000"/>
                        </a:solidFill>
                        <a:latin typeface="Calibri"/>
                      </a:endParaRPr>
                    </a:p>
                  </a:txBody>
                  <a:tcPr marL="4301" marR="4301" marT="4301" marB="0" anchor="b">
                    <a:lnL>
                      <a:noFill/>
                    </a:lnL>
                    <a:lnR>
                      <a:noFill/>
                    </a:lnR>
                    <a:lnT>
                      <a:noFill/>
                    </a:lnT>
                    <a:lnB>
                      <a:noFill/>
                    </a:lnB>
                  </a:tcPr>
                </a:tc>
                <a:tc>
                  <a:txBody>
                    <a:bodyPr/>
                    <a:lstStyle/>
                    <a:p>
                      <a:pPr algn="l" fontAlgn="b"/>
                      <a:endParaRPr lang="en-US" sz="900" b="0" i="0" u="none" strike="noStrike" dirty="0">
                        <a:solidFill>
                          <a:srgbClr val="000000"/>
                        </a:solidFill>
                        <a:latin typeface="Calibri"/>
                      </a:endParaRPr>
                    </a:p>
                  </a:txBody>
                  <a:tcPr marL="4301" marR="4301" marT="4301" marB="0" anchor="b">
                    <a:lnL>
                      <a:noFill/>
                    </a:lnL>
                    <a:lnR>
                      <a:noFill/>
                    </a:lnR>
                    <a:lnT>
                      <a:noFill/>
                    </a:lnT>
                    <a:lnB>
                      <a:noFill/>
                    </a:lnB>
                  </a:tcPr>
                </a:tc>
                <a:tc>
                  <a:txBody>
                    <a:bodyPr/>
                    <a:lstStyle/>
                    <a:p>
                      <a:pPr algn="l" fontAlgn="b"/>
                      <a:endParaRPr lang="en-US" sz="900" b="0" i="0" u="none" strike="noStrike" dirty="0">
                        <a:solidFill>
                          <a:srgbClr val="000000"/>
                        </a:solidFill>
                        <a:latin typeface="Calibri"/>
                      </a:endParaRPr>
                    </a:p>
                  </a:txBody>
                  <a:tcPr marL="4301" marR="4301" marT="4301" marB="0" anchor="b">
                    <a:lnL>
                      <a:noFill/>
                    </a:lnL>
                    <a:lnR>
                      <a:noFill/>
                    </a:lnR>
                    <a:lnT>
                      <a:noFill/>
                    </a:lnT>
                    <a:lnB>
                      <a:noFill/>
                    </a:lnB>
                  </a:tcPr>
                </a:tc>
                <a:tc>
                  <a:txBody>
                    <a:bodyPr/>
                    <a:lstStyle/>
                    <a:p>
                      <a:pPr algn="l" fontAlgn="b"/>
                      <a:endParaRPr lang="en-US" sz="900" b="0" i="0" u="none" strike="noStrike" dirty="0">
                        <a:solidFill>
                          <a:srgbClr val="000000"/>
                        </a:solidFill>
                        <a:latin typeface="Calibri"/>
                      </a:endParaRPr>
                    </a:p>
                  </a:txBody>
                  <a:tcPr marL="4301" marR="4301" marT="4301" marB="0" anchor="b">
                    <a:lnL>
                      <a:noFill/>
                    </a:lnL>
                    <a:lnR>
                      <a:noFill/>
                    </a:lnR>
                    <a:lnT>
                      <a:noFill/>
                    </a:lnT>
                    <a:lnB>
                      <a:noFill/>
                    </a:lnB>
                  </a:tcPr>
                </a:tc>
                <a:tc>
                  <a:txBody>
                    <a:bodyPr/>
                    <a:lstStyle/>
                    <a:p>
                      <a:pPr algn="l" fontAlgn="b"/>
                      <a:endParaRPr lang="en-US" sz="900" b="0" i="0" u="none" strike="noStrike" dirty="0">
                        <a:solidFill>
                          <a:srgbClr val="000000"/>
                        </a:solidFill>
                        <a:latin typeface="Calibri"/>
                      </a:endParaRPr>
                    </a:p>
                  </a:txBody>
                  <a:tcPr marL="4301" marR="4301" marT="4301" marB="0" anchor="b">
                    <a:lnL>
                      <a:noFill/>
                    </a:lnL>
                    <a:lnR>
                      <a:noFill/>
                    </a:lnR>
                    <a:lnT>
                      <a:noFill/>
                    </a:lnT>
                    <a:lnB>
                      <a:noFill/>
                    </a:lnB>
                  </a:tcPr>
                </a:tc>
                <a:tc>
                  <a:txBody>
                    <a:bodyPr/>
                    <a:lstStyle/>
                    <a:p>
                      <a:pPr algn="l" fontAlgn="b"/>
                      <a:endParaRPr lang="en-US" sz="900" b="0" i="0" u="none" strike="noStrike" dirty="0">
                        <a:solidFill>
                          <a:srgbClr val="000000"/>
                        </a:solidFill>
                        <a:latin typeface="Calibri"/>
                      </a:endParaRPr>
                    </a:p>
                  </a:txBody>
                  <a:tcPr marL="4301" marR="4301" marT="4301" marB="0" anchor="b">
                    <a:lnL>
                      <a:noFill/>
                    </a:lnL>
                    <a:lnR>
                      <a:noFill/>
                    </a:lnR>
                    <a:lnT>
                      <a:noFill/>
                    </a:lnT>
                    <a:lnB>
                      <a:noFill/>
                    </a:lnB>
                  </a:tcPr>
                </a:tc>
                <a:tc>
                  <a:txBody>
                    <a:bodyPr/>
                    <a:lstStyle/>
                    <a:p>
                      <a:pPr algn="l" fontAlgn="b"/>
                      <a:r>
                        <a:rPr lang="en-US" sz="900" b="0" i="0" u="none" strike="noStrike" dirty="0">
                          <a:solidFill>
                            <a:srgbClr val="000000"/>
                          </a:solidFill>
                          <a:latin typeface="Calibri"/>
                        </a:rPr>
                        <a:t> </a:t>
                      </a:r>
                    </a:p>
                  </a:txBody>
                  <a:tcPr marL="4301" marR="4301" marT="4301" marB="0" anchor="b">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01"/>
                  </a:ext>
                </a:extLst>
              </a:tr>
              <a:tr h="158812">
                <a:tc>
                  <a:txBody>
                    <a:bodyPr/>
                    <a:lstStyle/>
                    <a:p>
                      <a:pPr algn="l" fontAlgn="b"/>
                      <a:r>
                        <a:rPr lang="en-US" sz="900" b="0" i="0" u="none" strike="noStrike" dirty="0">
                          <a:solidFill>
                            <a:srgbClr val="000000"/>
                          </a:solidFill>
                          <a:latin typeface="Calibri"/>
                        </a:rPr>
                        <a:t> </a:t>
                      </a:r>
                    </a:p>
                  </a:txBody>
                  <a:tcPr marL="4301" marR="4301" marT="4301"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900" b="0" i="0" u="none" strike="noStrike" dirty="0">
                        <a:solidFill>
                          <a:srgbClr val="000000"/>
                        </a:solidFill>
                        <a:latin typeface="Calibri"/>
                      </a:endParaRPr>
                    </a:p>
                  </a:txBody>
                  <a:tcPr marL="4301" marR="4301" marT="4301" marB="0" anchor="b">
                    <a:lnL>
                      <a:noFill/>
                    </a:lnL>
                    <a:lnR>
                      <a:noFill/>
                    </a:lnR>
                    <a:lnT>
                      <a:noFill/>
                    </a:lnT>
                    <a:lnB>
                      <a:noFill/>
                    </a:lnB>
                  </a:tcPr>
                </a:tc>
                <a:tc>
                  <a:txBody>
                    <a:bodyPr/>
                    <a:lstStyle/>
                    <a:p>
                      <a:pPr algn="l" fontAlgn="b"/>
                      <a:endParaRPr lang="en-US" sz="900" b="0" i="0" u="none" strike="noStrike" dirty="0">
                        <a:solidFill>
                          <a:srgbClr val="000000"/>
                        </a:solidFill>
                        <a:latin typeface="Calibri"/>
                      </a:endParaRPr>
                    </a:p>
                  </a:txBody>
                  <a:tcPr marL="4301" marR="4301" marT="4301" marB="0" anchor="b">
                    <a:lnL>
                      <a:noFill/>
                    </a:lnL>
                    <a:lnR>
                      <a:noFill/>
                    </a:lnR>
                    <a:lnT>
                      <a:noFill/>
                    </a:lnT>
                    <a:lnB>
                      <a:noFill/>
                    </a:lnB>
                  </a:tcPr>
                </a:tc>
                <a:tc>
                  <a:txBody>
                    <a:bodyPr/>
                    <a:lstStyle/>
                    <a:p>
                      <a:pPr algn="l" fontAlgn="b"/>
                      <a:endParaRPr lang="en-US" sz="900" b="0" i="0" u="none" strike="noStrike" dirty="0">
                        <a:solidFill>
                          <a:srgbClr val="000000"/>
                        </a:solidFill>
                        <a:latin typeface="Calibri"/>
                      </a:endParaRPr>
                    </a:p>
                  </a:txBody>
                  <a:tcPr marL="4301" marR="4301" marT="4301" marB="0" anchor="b">
                    <a:lnL>
                      <a:noFill/>
                    </a:lnL>
                    <a:lnR>
                      <a:noFill/>
                    </a:lnR>
                    <a:lnT>
                      <a:noFill/>
                    </a:lnT>
                    <a:lnB>
                      <a:noFill/>
                    </a:lnB>
                  </a:tcPr>
                </a:tc>
                <a:tc>
                  <a:txBody>
                    <a:bodyPr/>
                    <a:lstStyle/>
                    <a:p>
                      <a:pPr algn="l" fontAlgn="b"/>
                      <a:endParaRPr lang="en-US" sz="900" b="0" i="0" u="none" strike="noStrike" dirty="0">
                        <a:solidFill>
                          <a:srgbClr val="000000"/>
                        </a:solidFill>
                        <a:latin typeface="Calibri"/>
                      </a:endParaRPr>
                    </a:p>
                  </a:txBody>
                  <a:tcPr marL="4301" marR="4301" marT="4301" marB="0" anchor="b">
                    <a:lnL>
                      <a:noFill/>
                    </a:lnL>
                    <a:lnR>
                      <a:noFill/>
                    </a:lnR>
                    <a:lnT>
                      <a:noFill/>
                    </a:lnT>
                    <a:lnB>
                      <a:noFill/>
                    </a:lnB>
                  </a:tcPr>
                </a:tc>
                <a:tc>
                  <a:txBody>
                    <a:bodyPr/>
                    <a:lstStyle/>
                    <a:p>
                      <a:pPr algn="l" fontAlgn="b"/>
                      <a:endParaRPr lang="en-US" sz="900" b="0" i="0" u="none" strike="noStrike" dirty="0">
                        <a:solidFill>
                          <a:srgbClr val="000000"/>
                        </a:solidFill>
                        <a:latin typeface="Calibri"/>
                      </a:endParaRPr>
                    </a:p>
                  </a:txBody>
                  <a:tcPr marL="4301" marR="4301" marT="4301" marB="0" anchor="b">
                    <a:lnL>
                      <a:noFill/>
                    </a:lnL>
                    <a:lnR>
                      <a:noFill/>
                    </a:lnR>
                    <a:lnT>
                      <a:noFill/>
                    </a:lnT>
                    <a:lnB>
                      <a:noFill/>
                    </a:lnB>
                  </a:tcPr>
                </a:tc>
                <a:tc>
                  <a:txBody>
                    <a:bodyPr/>
                    <a:lstStyle/>
                    <a:p>
                      <a:pPr algn="l" fontAlgn="b"/>
                      <a:endParaRPr lang="en-US" sz="900" b="0" i="0" u="none" strike="noStrike" dirty="0">
                        <a:solidFill>
                          <a:srgbClr val="000000"/>
                        </a:solidFill>
                        <a:latin typeface="Calibri"/>
                      </a:endParaRPr>
                    </a:p>
                  </a:txBody>
                  <a:tcPr marL="4301" marR="4301" marT="4301" marB="0" anchor="b">
                    <a:lnL>
                      <a:noFill/>
                    </a:lnL>
                    <a:lnR>
                      <a:noFill/>
                    </a:lnR>
                    <a:lnT>
                      <a:noFill/>
                    </a:lnT>
                    <a:lnB>
                      <a:noFill/>
                    </a:lnB>
                  </a:tcPr>
                </a:tc>
                <a:tc>
                  <a:txBody>
                    <a:bodyPr/>
                    <a:lstStyle/>
                    <a:p>
                      <a:pPr algn="l" fontAlgn="b"/>
                      <a:endParaRPr lang="en-US" sz="900" b="0" i="0" u="none" strike="noStrike" dirty="0">
                        <a:solidFill>
                          <a:srgbClr val="000000"/>
                        </a:solidFill>
                        <a:latin typeface="Calibri"/>
                      </a:endParaRPr>
                    </a:p>
                  </a:txBody>
                  <a:tcPr marL="4301" marR="4301" marT="4301" marB="0" anchor="b">
                    <a:lnL>
                      <a:noFill/>
                    </a:lnL>
                    <a:lnR>
                      <a:noFill/>
                    </a:lnR>
                    <a:lnT>
                      <a:noFill/>
                    </a:lnT>
                    <a:lnB>
                      <a:noFill/>
                    </a:lnB>
                  </a:tcPr>
                </a:tc>
                <a:tc>
                  <a:txBody>
                    <a:bodyPr/>
                    <a:lstStyle/>
                    <a:p>
                      <a:pPr algn="l" fontAlgn="b"/>
                      <a:endParaRPr lang="en-US" sz="900" b="0" i="0" u="none" strike="noStrike" dirty="0">
                        <a:solidFill>
                          <a:srgbClr val="000000"/>
                        </a:solidFill>
                        <a:latin typeface="Calibri"/>
                      </a:endParaRPr>
                    </a:p>
                  </a:txBody>
                  <a:tcPr marL="4301" marR="4301" marT="4301" marB="0" anchor="b">
                    <a:lnL>
                      <a:noFill/>
                    </a:lnL>
                    <a:lnR>
                      <a:noFill/>
                    </a:lnR>
                    <a:lnT>
                      <a:noFill/>
                    </a:lnT>
                    <a:lnB>
                      <a:noFill/>
                    </a:lnB>
                  </a:tcPr>
                </a:tc>
                <a:tc>
                  <a:txBody>
                    <a:bodyPr/>
                    <a:lstStyle/>
                    <a:p>
                      <a:pPr algn="l" fontAlgn="b"/>
                      <a:endParaRPr lang="en-US" sz="900" b="0" i="0" u="none" strike="noStrike" dirty="0">
                        <a:solidFill>
                          <a:srgbClr val="000000"/>
                        </a:solidFill>
                        <a:latin typeface="Calibri"/>
                      </a:endParaRPr>
                    </a:p>
                  </a:txBody>
                  <a:tcPr marL="4301" marR="4301" marT="4301" marB="0" anchor="b">
                    <a:lnL>
                      <a:noFill/>
                    </a:lnL>
                    <a:lnR>
                      <a:noFill/>
                    </a:lnR>
                    <a:lnT>
                      <a:noFill/>
                    </a:lnT>
                    <a:lnB>
                      <a:noFill/>
                    </a:lnB>
                  </a:tcPr>
                </a:tc>
                <a:tc>
                  <a:txBody>
                    <a:bodyPr/>
                    <a:lstStyle/>
                    <a:p>
                      <a:pPr algn="l" fontAlgn="b"/>
                      <a:endParaRPr lang="en-US" sz="900" b="0" i="0" u="none" strike="noStrike" dirty="0">
                        <a:solidFill>
                          <a:srgbClr val="000000"/>
                        </a:solidFill>
                        <a:latin typeface="Calibri"/>
                      </a:endParaRPr>
                    </a:p>
                  </a:txBody>
                  <a:tcPr marL="4301" marR="4301" marT="4301" marB="0" anchor="b">
                    <a:lnL>
                      <a:noFill/>
                    </a:lnL>
                    <a:lnR>
                      <a:noFill/>
                    </a:lnR>
                    <a:lnT>
                      <a:noFill/>
                    </a:lnT>
                    <a:lnB>
                      <a:noFill/>
                    </a:lnB>
                  </a:tcPr>
                </a:tc>
                <a:tc>
                  <a:txBody>
                    <a:bodyPr/>
                    <a:lstStyle/>
                    <a:p>
                      <a:pPr algn="l" fontAlgn="b"/>
                      <a:endParaRPr lang="en-US" sz="900" b="0" i="0" u="none" strike="noStrike" dirty="0">
                        <a:solidFill>
                          <a:srgbClr val="000000"/>
                        </a:solidFill>
                        <a:latin typeface="Calibri"/>
                      </a:endParaRPr>
                    </a:p>
                  </a:txBody>
                  <a:tcPr marL="4301" marR="4301" marT="4301" marB="0" anchor="b">
                    <a:lnL>
                      <a:noFill/>
                    </a:lnL>
                    <a:lnR>
                      <a:noFill/>
                    </a:lnR>
                    <a:lnT>
                      <a:noFill/>
                    </a:lnT>
                    <a:lnB>
                      <a:noFill/>
                    </a:lnB>
                  </a:tcPr>
                </a:tc>
                <a:tc>
                  <a:txBody>
                    <a:bodyPr/>
                    <a:lstStyle/>
                    <a:p>
                      <a:pPr algn="l" fontAlgn="b"/>
                      <a:endParaRPr lang="en-US" sz="900" b="0" i="0" u="none" strike="noStrike" dirty="0">
                        <a:solidFill>
                          <a:srgbClr val="000000"/>
                        </a:solidFill>
                        <a:latin typeface="Calibri"/>
                      </a:endParaRPr>
                    </a:p>
                  </a:txBody>
                  <a:tcPr marL="4301" marR="4301" marT="4301" marB="0" anchor="b">
                    <a:lnL>
                      <a:noFill/>
                    </a:lnL>
                    <a:lnR>
                      <a:noFill/>
                    </a:lnR>
                    <a:lnT>
                      <a:noFill/>
                    </a:lnT>
                    <a:lnB>
                      <a:noFill/>
                    </a:lnB>
                  </a:tcPr>
                </a:tc>
                <a:tc>
                  <a:txBody>
                    <a:bodyPr/>
                    <a:lstStyle/>
                    <a:p>
                      <a:pPr algn="l" fontAlgn="b"/>
                      <a:endParaRPr lang="en-US" sz="900" b="0" i="0" u="none" strike="noStrike" dirty="0">
                        <a:solidFill>
                          <a:srgbClr val="000000"/>
                        </a:solidFill>
                        <a:latin typeface="Calibri"/>
                      </a:endParaRPr>
                    </a:p>
                  </a:txBody>
                  <a:tcPr marL="4301" marR="4301" marT="4301" marB="0" anchor="b">
                    <a:lnL>
                      <a:noFill/>
                    </a:lnL>
                    <a:lnR>
                      <a:noFill/>
                    </a:lnR>
                    <a:lnT>
                      <a:noFill/>
                    </a:lnT>
                    <a:lnB>
                      <a:noFill/>
                    </a:lnB>
                  </a:tcPr>
                </a:tc>
                <a:tc>
                  <a:txBody>
                    <a:bodyPr/>
                    <a:lstStyle/>
                    <a:p>
                      <a:pPr algn="l" fontAlgn="b"/>
                      <a:endParaRPr lang="en-US" sz="900" b="0" i="0" u="none" strike="noStrike" dirty="0">
                        <a:solidFill>
                          <a:srgbClr val="000000"/>
                        </a:solidFill>
                        <a:latin typeface="Calibri"/>
                      </a:endParaRPr>
                    </a:p>
                  </a:txBody>
                  <a:tcPr marL="4301" marR="4301" marT="4301" marB="0" anchor="b">
                    <a:lnL>
                      <a:noFill/>
                    </a:lnL>
                    <a:lnR>
                      <a:noFill/>
                    </a:lnR>
                    <a:lnT>
                      <a:noFill/>
                    </a:lnT>
                    <a:lnB>
                      <a:noFill/>
                    </a:lnB>
                  </a:tcPr>
                </a:tc>
                <a:tc>
                  <a:txBody>
                    <a:bodyPr/>
                    <a:lstStyle/>
                    <a:p>
                      <a:pPr algn="l" fontAlgn="b"/>
                      <a:endParaRPr lang="en-US" sz="900" b="0" i="0" u="none" strike="noStrike" dirty="0">
                        <a:solidFill>
                          <a:srgbClr val="000000"/>
                        </a:solidFill>
                        <a:latin typeface="Calibri"/>
                      </a:endParaRPr>
                    </a:p>
                  </a:txBody>
                  <a:tcPr marL="4301" marR="4301" marT="4301" marB="0" anchor="b">
                    <a:lnL>
                      <a:noFill/>
                    </a:lnL>
                    <a:lnR>
                      <a:noFill/>
                    </a:lnR>
                    <a:lnT>
                      <a:noFill/>
                    </a:lnT>
                    <a:lnB>
                      <a:noFill/>
                    </a:lnB>
                  </a:tcPr>
                </a:tc>
                <a:tc>
                  <a:txBody>
                    <a:bodyPr/>
                    <a:lstStyle/>
                    <a:p>
                      <a:pPr algn="l" fontAlgn="b"/>
                      <a:endParaRPr lang="en-US" sz="900" b="0" i="0" u="none" strike="noStrike" dirty="0">
                        <a:solidFill>
                          <a:srgbClr val="000000"/>
                        </a:solidFill>
                        <a:latin typeface="Calibri"/>
                      </a:endParaRPr>
                    </a:p>
                  </a:txBody>
                  <a:tcPr marL="4301" marR="4301" marT="4301" marB="0" anchor="b">
                    <a:lnL>
                      <a:noFill/>
                    </a:lnL>
                    <a:lnR>
                      <a:noFill/>
                    </a:lnR>
                    <a:lnT>
                      <a:noFill/>
                    </a:lnT>
                    <a:lnB>
                      <a:noFill/>
                    </a:lnB>
                  </a:tcPr>
                </a:tc>
                <a:tc>
                  <a:txBody>
                    <a:bodyPr/>
                    <a:lstStyle/>
                    <a:p>
                      <a:pPr algn="l" fontAlgn="b"/>
                      <a:endParaRPr lang="en-US" sz="900" b="0" i="0" u="none" strike="noStrike" dirty="0">
                        <a:solidFill>
                          <a:srgbClr val="000000"/>
                        </a:solidFill>
                        <a:latin typeface="Calibri"/>
                      </a:endParaRPr>
                    </a:p>
                  </a:txBody>
                  <a:tcPr marL="4301" marR="4301" marT="4301" marB="0" anchor="b">
                    <a:lnL>
                      <a:noFill/>
                    </a:lnL>
                    <a:lnR>
                      <a:noFill/>
                    </a:lnR>
                    <a:lnT>
                      <a:noFill/>
                    </a:lnT>
                    <a:lnB>
                      <a:noFill/>
                    </a:lnB>
                  </a:tcPr>
                </a:tc>
                <a:tc>
                  <a:txBody>
                    <a:bodyPr/>
                    <a:lstStyle/>
                    <a:p>
                      <a:pPr algn="l" fontAlgn="b"/>
                      <a:endParaRPr lang="en-US" sz="900" b="0" i="0" u="none" strike="noStrike" dirty="0">
                        <a:solidFill>
                          <a:srgbClr val="000000"/>
                        </a:solidFill>
                        <a:latin typeface="Calibri"/>
                      </a:endParaRPr>
                    </a:p>
                  </a:txBody>
                  <a:tcPr marL="4301" marR="4301" marT="4301" marB="0" anchor="b">
                    <a:lnL>
                      <a:noFill/>
                    </a:lnL>
                    <a:lnR>
                      <a:noFill/>
                    </a:lnR>
                    <a:lnT>
                      <a:noFill/>
                    </a:lnT>
                    <a:lnB>
                      <a:noFill/>
                    </a:lnB>
                  </a:tcPr>
                </a:tc>
                <a:tc>
                  <a:txBody>
                    <a:bodyPr/>
                    <a:lstStyle/>
                    <a:p>
                      <a:pPr algn="l" fontAlgn="b"/>
                      <a:r>
                        <a:rPr lang="en-US" sz="900" b="0" i="0" u="none" strike="noStrike" dirty="0">
                          <a:solidFill>
                            <a:srgbClr val="000000"/>
                          </a:solidFill>
                          <a:latin typeface="Calibri"/>
                        </a:rPr>
                        <a:t> </a:t>
                      </a:r>
                    </a:p>
                  </a:txBody>
                  <a:tcPr marL="4301" marR="4301" marT="4301" marB="0" anchor="b">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02"/>
                  </a:ext>
                </a:extLst>
              </a:tr>
              <a:tr h="158812">
                <a:tc>
                  <a:txBody>
                    <a:bodyPr/>
                    <a:lstStyle/>
                    <a:p>
                      <a:pPr algn="l" fontAlgn="b"/>
                      <a:r>
                        <a:rPr lang="en-US" sz="900" b="0" i="0" u="none" strike="noStrike" dirty="0">
                          <a:solidFill>
                            <a:srgbClr val="000000"/>
                          </a:solidFill>
                          <a:latin typeface="Calibri"/>
                        </a:rPr>
                        <a:t> </a:t>
                      </a:r>
                    </a:p>
                  </a:txBody>
                  <a:tcPr marL="4301" marR="4301" marT="4301"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900" b="0" i="0" u="none" strike="noStrike" dirty="0">
                        <a:solidFill>
                          <a:srgbClr val="000000"/>
                        </a:solidFill>
                        <a:latin typeface="Calibri"/>
                      </a:endParaRPr>
                    </a:p>
                  </a:txBody>
                  <a:tcPr marL="4301" marR="4301" marT="4301" marB="0" anchor="b">
                    <a:lnL>
                      <a:noFill/>
                    </a:lnL>
                    <a:lnR>
                      <a:noFill/>
                    </a:lnR>
                    <a:lnT>
                      <a:noFill/>
                    </a:lnT>
                    <a:lnB>
                      <a:noFill/>
                    </a:lnB>
                  </a:tcPr>
                </a:tc>
                <a:tc>
                  <a:txBody>
                    <a:bodyPr/>
                    <a:lstStyle/>
                    <a:p>
                      <a:pPr algn="l" fontAlgn="b"/>
                      <a:endParaRPr lang="en-US" sz="900" b="0" i="0" u="none" strike="noStrike" dirty="0">
                        <a:solidFill>
                          <a:srgbClr val="000000"/>
                        </a:solidFill>
                        <a:latin typeface="Calibri"/>
                      </a:endParaRPr>
                    </a:p>
                  </a:txBody>
                  <a:tcPr marL="4301" marR="4301" marT="4301" marB="0" anchor="b">
                    <a:lnL>
                      <a:noFill/>
                    </a:lnL>
                    <a:lnR>
                      <a:noFill/>
                    </a:lnR>
                    <a:lnT>
                      <a:noFill/>
                    </a:lnT>
                    <a:lnB>
                      <a:noFill/>
                    </a:lnB>
                  </a:tcPr>
                </a:tc>
                <a:tc>
                  <a:txBody>
                    <a:bodyPr/>
                    <a:lstStyle/>
                    <a:p>
                      <a:pPr algn="l" fontAlgn="b"/>
                      <a:endParaRPr lang="en-US" sz="900" b="0" i="0" u="none" strike="noStrike" dirty="0">
                        <a:solidFill>
                          <a:srgbClr val="000000"/>
                        </a:solidFill>
                        <a:latin typeface="Calibri"/>
                      </a:endParaRPr>
                    </a:p>
                  </a:txBody>
                  <a:tcPr marL="4301" marR="4301" marT="4301" marB="0" anchor="b">
                    <a:lnL>
                      <a:noFill/>
                    </a:lnL>
                    <a:lnR>
                      <a:noFill/>
                    </a:lnR>
                    <a:lnT>
                      <a:noFill/>
                    </a:lnT>
                    <a:lnB>
                      <a:noFill/>
                    </a:lnB>
                  </a:tcPr>
                </a:tc>
                <a:tc>
                  <a:txBody>
                    <a:bodyPr/>
                    <a:lstStyle/>
                    <a:p>
                      <a:pPr algn="l" fontAlgn="b"/>
                      <a:endParaRPr lang="en-US" sz="900" b="0" i="0" u="none" strike="noStrike" dirty="0">
                        <a:solidFill>
                          <a:srgbClr val="000000"/>
                        </a:solidFill>
                        <a:latin typeface="Calibri"/>
                      </a:endParaRPr>
                    </a:p>
                  </a:txBody>
                  <a:tcPr marL="4301" marR="4301" marT="4301" marB="0" anchor="b">
                    <a:lnL>
                      <a:noFill/>
                    </a:lnL>
                    <a:lnR>
                      <a:noFill/>
                    </a:lnR>
                    <a:lnT>
                      <a:noFill/>
                    </a:lnT>
                    <a:lnB>
                      <a:noFill/>
                    </a:lnB>
                  </a:tcPr>
                </a:tc>
                <a:tc>
                  <a:txBody>
                    <a:bodyPr/>
                    <a:lstStyle/>
                    <a:p>
                      <a:pPr algn="l" fontAlgn="b"/>
                      <a:endParaRPr lang="en-US" sz="900" b="0" i="0" u="none" strike="noStrike" dirty="0">
                        <a:solidFill>
                          <a:srgbClr val="000000"/>
                        </a:solidFill>
                        <a:latin typeface="Calibri"/>
                      </a:endParaRPr>
                    </a:p>
                  </a:txBody>
                  <a:tcPr marL="4301" marR="4301" marT="4301" marB="0" anchor="b">
                    <a:lnL>
                      <a:noFill/>
                    </a:lnL>
                    <a:lnR>
                      <a:noFill/>
                    </a:lnR>
                    <a:lnT>
                      <a:noFill/>
                    </a:lnT>
                    <a:lnB>
                      <a:noFill/>
                    </a:lnB>
                  </a:tcPr>
                </a:tc>
                <a:tc>
                  <a:txBody>
                    <a:bodyPr/>
                    <a:lstStyle/>
                    <a:p>
                      <a:pPr algn="l" fontAlgn="b"/>
                      <a:endParaRPr lang="en-US" sz="900" b="0" i="0" u="none" strike="noStrike" dirty="0">
                        <a:solidFill>
                          <a:srgbClr val="000000"/>
                        </a:solidFill>
                        <a:latin typeface="Calibri"/>
                      </a:endParaRPr>
                    </a:p>
                  </a:txBody>
                  <a:tcPr marL="4301" marR="4301" marT="4301" marB="0" anchor="b">
                    <a:lnL>
                      <a:noFill/>
                    </a:lnL>
                    <a:lnR>
                      <a:noFill/>
                    </a:lnR>
                    <a:lnT>
                      <a:noFill/>
                    </a:lnT>
                    <a:lnB>
                      <a:noFill/>
                    </a:lnB>
                  </a:tcPr>
                </a:tc>
                <a:tc>
                  <a:txBody>
                    <a:bodyPr/>
                    <a:lstStyle/>
                    <a:p>
                      <a:pPr algn="l" fontAlgn="b"/>
                      <a:endParaRPr lang="en-US" sz="900" b="0" i="0" u="none" strike="noStrike" dirty="0">
                        <a:solidFill>
                          <a:srgbClr val="000000"/>
                        </a:solidFill>
                        <a:latin typeface="Calibri"/>
                      </a:endParaRPr>
                    </a:p>
                  </a:txBody>
                  <a:tcPr marL="4301" marR="4301" marT="4301" marB="0" anchor="b">
                    <a:lnL>
                      <a:noFill/>
                    </a:lnL>
                    <a:lnR>
                      <a:noFill/>
                    </a:lnR>
                    <a:lnT>
                      <a:noFill/>
                    </a:lnT>
                    <a:lnB>
                      <a:noFill/>
                    </a:lnB>
                  </a:tcPr>
                </a:tc>
                <a:tc>
                  <a:txBody>
                    <a:bodyPr/>
                    <a:lstStyle/>
                    <a:p>
                      <a:pPr algn="l" fontAlgn="b"/>
                      <a:endParaRPr lang="en-US" sz="900" b="0" i="0" u="none" strike="noStrike" dirty="0">
                        <a:solidFill>
                          <a:srgbClr val="000000"/>
                        </a:solidFill>
                        <a:latin typeface="Calibri"/>
                      </a:endParaRPr>
                    </a:p>
                  </a:txBody>
                  <a:tcPr marL="4301" marR="4301" marT="4301" marB="0" anchor="b">
                    <a:lnL>
                      <a:noFill/>
                    </a:lnL>
                    <a:lnR>
                      <a:noFill/>
                    </a:lnR>
                    <a:lnT>
                      <a:noFill/>
                    </a:lnT>
                    <a:lnB>
                      <a:noFill/>
                    </a:lnB>
                  </a:tcPr>
                </a:tc>
                <a:tc>
                  <a:txBody>
                    <a:bodyPr/>
                    <a:lstStyle/>
                    <a:p>
                      <a:pPr algn="l" fontAlgn="b"/>
                      <a:endParaRPr lang="en-US" sz="900" b="0" i="0" u="none" strike="noStrike" dirty="0">
                        <a:solidFill>
                          <a:srgbClr val="000000"/>
                        </a:solidFill>
                        <a:latin typeface="Calibri"/>
                      </a:endParaRPr>
                    </a:p>
                  </a:txBody>
                  <a:tcPr marL="4301" marR="4301" marT="4301" marB="0" anchor="b">
                    <a:lnL>
                      <a:noFill/>
                    </a:lnL>
                    <a:lnR>
                      <a:noFill/>
                    </a:lnR>
                    <a:lnT>
                      <a:noFill/>
                    </a:lnT>
                    <a:lnB>
                      <a:noFill/>
                    </a:lnB>
                  </a:tcPr>
                </a:tc>
                <a:tc>
                  <a:txBody>
                    <a:bodyPr/>
                    <a:lstStyle/>
                    <a:p>
                      <a:pPr algn="l" fontAlgn="b"/>
                      <a:endParaRPr lang="en-US" sz="900" b="0" i="0" u="none" strike="noStrike" dirty="0">
                        <a:solidFill>
                          <a:srgbClr val="000000"/>
                        </a:solidFill>
                        <a:latin typeface="Calibri"/>
                      </a:endParaRPr>
                    </a:p>
                  </a:txBody>
                  <a:tcPr marL="4301" marR="4301" marT="4301" marB="0" anchor="b">
                    <a:lnL>
                      <a:noFill/>
                    </a:lnL>
                    <a:lnR>
                      <a:noFill/>
                    </a:lnR>
                    <a:lnT>
                      <a:noFill/>
                    </a:lnT>
                    <a:lnB>
                      <a:noFill/>
                    </a:lnB>
                  </a:tcPr>
                </a:tc>
                <a:tc>
                  <a:txBody>
                    <a:bodyPr/>
                    <a:lstStyle/>
                    <a:p>
                      <a:pPr algn="l" fontAlgn="b"/>
                      <a:endParaRPr lang="en-US" sz="900" b="0" i="0" u="none" strike="noStrike" dirty="0">
                        <a:solidFill>
                          <a:srgbClr val="000000"/>
                        </a:solidFill>
                        <a:latin typeface="Calibri"/>
                      </a:endParaRPr>
                    </a:p>
                  </a:txBody>
                  <a:tcPr marL="4301" marR="4301" marT="4301" marB="0" anchor="b">
                    <a:lnL>
                      <a:noFill/>
                    </a:lnL>
                    <a:lnR>
                      <a:noFill/>
                    </a:lnR>
                    <a:lnT>
                      <a:noFill/>
                    </a:lnT>
                    <a:lnB>
                      <a:noFill/>
                    </a:lnB>
                  </a:tcPr>
                </a:tc>
                <a:tc>
                  <a:txBody>
                    <a:bodyPr/>
                    <a:lstStyle/>
                    <a:p>
                      <a:pPr algn="l" fontAlgn="b"/>
                      <a:endParaRPr lang="en-US" sz="900" b="0" i="0" u="none" strike="noStrike" dirty="0">
                        <a:solidFill>
                          <a:srgbClr val="000000"/>
                        </a:solidFill>
                        <a:latin typeface="Calibri"/>
                      </a:endParaRPr>
                    </a:p>
                  </a:txBody>
                  <a:tcPr marL="4301" marR="4301" marT="4301" marB="0" anchor="b">
                    <a:lnL>
                      <a:noFill/>
                    </a:lnL>
                    <a:lnR>
                      <a:noFill/>
                    </a:lnR>
                    <a:lnT>
                      <a:noFill/>
                    </a:lnT>
                    <a:lnB>
                      <a:noFill/>
                    </a:lnB>
                  </a:tcPr>
                </a:tc>
                <a:tc>
                  <a:txBody>
                    <a:bodyPr/>
                    <a:lstStyle/>
                    <a:p>
                      <a:pPr algn="l" fontAlgn="b"/>
                      <a:endParaRPr lang="en-US" sz="900" b="0" i="0" u="none" strike="noStrike" dirty="0">
                        <a:solidFill>
                          <a:srgbClr val="000000"/>
                        </a:solidFill>
                        <a:latin typeface="Calibri"/>
                      </a:endParaRPr>
                    </a:p>
                  </a:txBody>
                  <a:tcPr marL="4301" marR="4301" marT="4301" marB="0" anchor="b">
                    <a:lnL>
                      <a:noFill/>
                    </a:lnL>
                    <a:lnR>
                      <a:noFill/>
                    </a:lnR>
                    <a:lnT>
                      <a:noFill/>
                    </a:lnT>
                    <a:lnB>
                      <a:noFill/>
                    </a:lnB>
                  </a:tcPr>
                </a:tc>
                <a:tc>
                  <a:txBody>
                    <a:bodyPr/>
                    <a:lstStyle/>
                    <a:p>
                      <a:pPr algn="l" fontAlgn="b"/>
                      <a:endParaRPr lang="en-US" sz="900" b="0" i="0" u="none" strike="noStrike" dirty="0">
                        <a:solidFill>
                          <a:srgbClr val="000000"/>
                        </a:solidFill>
                        <a:latin typeface="Calibri"/>
                      </a:endParaRPr>
                    </a:p>
                  </a:txBody>
                  <a:tcPr marL="4301" marR="4301" marT="4301" marB="0" anchor="b">
                    <a:lnL>
                      <a:noFill/>
                    </a:lnL>
                    <a:lnR>
                      <a:noFill/>
                    </a:lnR>
                    <a:lnT>
                      <a:noFill/>
                    </a:lnT>
                    <a:lnB>
                      <a:noFill/>
                    </a:lnB>
                  </a:tcPr>
                </a:tc>
                <a:tc>
                  <a:txBody>
                    <a:bodyPr/>
                    <a:lstStyle/>
                    <a:p>
                      <a:pPr algn="l" fontAlgn="b"/>
                      <a:endParaRPr lang="en-US" sz="900" b="0" i="0" u="none" strike="noStrike" dirty="0">
                        <a:solidFill>
                          <a:srgbClr val="000000"/>
                        </a:solidFill>
                        <a:latin typeface="Calibri"/>
                      </a:endParaRPr>
                    </a:p>
                  </a:txBody>
                  <a:tcPr marL="4301" marR="4301" marT="4301" marB="0" anchor="b">
                    <a:lnL>
                      <a:noFill/>
                    </a:lnL>
                    <a:lnR>
                      <a:noFill/>
                    </a:lnR>
                    <a:lnT>
                      <a:noFill/>
                    </a:lnT>
                    <a:lnB>
                      <a:noFill/>
                    </a:lnB>
                  </a:tcPr>
                </a:tc>
                <a:tc>
                  <a:txBody>
                    <a:bodyPr/>
                    <a:lstStyle/>
                    <a:p>
                      <a:pPr algn="l" fontAlgn="b"/>
                      <a:endParaRPr lang="en-US" sz="900" b="0" i="0" u="none" strike="noStrike" dirty="0">
                        <a:solidFill>
                          <a:srgbClr val="000000"/>
                        </a:solidFill>
                        <a:latin typeface="Calibri"/>
                      </a:endParaRPr>
                    </a:p>
                  </a:txBody>
                  <a:tcPr marL="4301" marR="4301" marT="4301" marB="0" anchor="b">
                    <a:lnL>
                      <a:noFill/>
                    </a:lnL>
                    <a:lnR>
                      <a:noFill/>
                    </a:lnR>
                    <a:lnT>
                      <a:noFill/>
                    </a:lnT>
                    <a:lnB>
                      <a:noFill/>
                    </a:lnB>
                  </a:tcPr>
                </a:tc>
                <a:tc>
                  <a:txBody>
                    <a:bodyPr/>
                    <a:lstStyle/>
                    <a:p>
                      <a:pPr algn="l" fontAlgn="b"/>
                      <a:endParaRPr lang="en-US" sz="900" b="0" i="0" u="none" strike="noStrike" dirty="0">
                        <a:solidFill>
                          <a:srgbClr val="000000"/>
                        </a:solidFill>
                        <a:latin typeface="Calibri"/>
                      </a:endParaRPr>
                    </a:p>
                  </a:txBody>
                  <a:tcPr marL="4301" marR="4301" marT="4301" marB="0" anchor="b">
                    <a:lnL>
                      <a:noFill/>
                    </a:lnL>
                    <a:lnR>
                      <a:noFill/>
                    </a:lnR>
                    <a:lnT>
                      <a:noFill/>
                    </a:lnT>
                    <a:lnB>
                      <a:noFill/>
                    </a:lnB>
                  </a:tcPr>
                </a:tc>
                <a:tc>
                  <a:txBody>
                    <a:bodyPr/>
                    <a:lstStyle/>
                    <a:p>
                      <a:pPr algn="l" fontAlgn="b"/>
                      <a:endParaRPr lang="en-US" sz="900" b="0" i="0" u="none" strike="noStrike" dirty="0">
                        <a:solidFill>
                          <a:srgbClr val="000000"/>
                        </a:solidFill>
                        <a:latin typeface="Calibri"/>
                      </a:endParaRPr>
                    </a:p>
                  </a:txBody>
                  <a:tcPr marL="4301" marR="4301" marT="4301" marB="0" anchor="b">
                    <a:lnL>
                      <a:noFill/>
                    </a:lnL>
                    <a:lnR>
                      <a:noFill/>
                    </a:lnR>
                    <a:lnT>
                      <a:noFill/>
                    </a:lnT>
                    <a:lnB>
                      <a:noFill/>
                    </a:lnB>
                  </a:tcPr>
                </a:tc>
                <a:tc>
                  <a:txBody>
                    <a:bodyPr/>
                    <a:lstStyle/>
                    <a:p>
                      <a:pPr algn="l" fontAlgn="b"/>
                      <a:r>
                        <a:rPr lang="en-US" sz="900" b="0" i="0" u="none" strike="noStrike" dirty="0">
                          <a:solidFill>
                            <a:srgbClr val="000000"/>
                          </a:solidFill>
                          <a:latin typeface="Calibri"/>
                        </a:rPr>
                        <a:t> </a:t>
                      </a:r>
                    </a:p>
                  </a:txBody>
                  <a:tcPr marL="4301" marR="4301" marT="4301" marB="0" anchor="b">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03"/>
                  </a:ext>
                </a:extLst>
              </a:tr>
              <a:tr h="158812">
                <a:tc>
                  <a:txBody>
                    <a:bodyPr/>
                    <a:lstStyle/>
                    <a:p>
                      <a:pPr algn="l" fontAlgn="b"/>
                      <a:r>
                        <a:rPr lang="en-US" sz="900" b="0" i="0" u="none" strike="noStrike" dirty="0">
                          <a:solidFill>
                            <a:srgbClr val="000000"/>
                          </a:solidFill>
                          <a:latin typeface="Calibri"/>
                        </a:rPr>
                        <a:t> </a:t>
                      </a:r>
                    </a:p>
                  </a:txBody>
                  <a:tcPr marL="4301" marR="4301" marT="4301"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900" b="0" i="0" u="none" strike="noStrike" dirty="0">
                        <a:solidFill>
                          <a:srgbClr val="000000"/>
                        </a:solidFill>
                        <a:latin typeface="Calibri"/>
                      </a:endParaRPr>
                    </a:p>
                  </a:txBody>
                  <a:tcPr marL="4301" marR="4301" marT="4301" marB="0" anchor="b">
                    <a:lnL>
                      <a:noFill/>
                    </a:lnL>
                    <a:lnR>
                      <a:noFill/>
                    </a:lnR>
                    <a:lnT>
                      <a:noFill/>
                    </a:lnT>
                    <a:lnB>
                      <a:noFill/>
                    </a:lnB>
                  </a:tcPr>
                </a:tc>
                <a:tc>
                  <a:txBody>
                    <a:bodyPr/>
                    <a:lstStyle/>
                    <a:p>
                      <a:pPr algn="l" fontAlgn="b"/>
                      <a:endParaRPr lang="en-US" sz="900" b="0" i="0" u="none" strike="noStrike" dirty="0">
                        <a:solidFill>
                          <a:srgbClr val="000000"/>
                        </a:solidFill>
                        <a:latin typeface="Calibri"/>
                      </a:endParaRPr>
                    </a:p>
                  </a:txBody>
                  <a:tcPr marL="4301" marR="4301" marT="4301" marB="0" anchor="b">
                    <a:lnL>
                      <a:noFill/>
                    </a:lnL>
                    <a:lnR>
                      <a:noFill/>
                    </a:lnR>
                    <a:lnT>
                      <a:noFill/>
                    </a:lnT>
                    <a:lnB>
                      <a:noFill/>
                    </a:lnB>
                  </a:tcPr>
                </a:tc>
                <a:tc>
                  <a:txBody>
                    <a:bodyPr/>
                    <a:lstStyle/>
                    <a:p>
                      <a:pPr algn="l" fontAlgn="b"/>
                      <a:endParaRPr lang="en-US" sz="900" b="0" i="0" u="none" strike="noStrike" dirty="0">
                        <a:solidFill>
                          <a:srgbClr val="000000"/>
                        </a:solidFill>
                        <a:latin typeface="Calibri"/>
                      </a:endParaRPr>
                    </a:p>
                  </a:txBody>
                  <a:tcPr marL="4301" marR="4301" marT="4301" marB="0" anchor="b">
                    <a:lnL>
                      <a:noFill/>
                    </a:lnL>
                    <a:lnR>
                      <a:noFill/>
                    </a:lnR>
                    <a:lnT>
                      <a:noFill/>
                    </a:lnT>
                    <a:lnB>
                      <a:noFill/>
                    </a:lnB>
                  </a:tcPr>
                </a:tc>
                <a:tc>
                  <a:txBody>
                    <a:bodyPr/>
                    <a:lstStyle/>
                    <a:p>
                      <a:pPr algn="l" fontAlgn="b"/>
                      <a:endParaRPr lang="en-US" sz="900" b="0" i="0" u="none" strike="noStrike" dirty="0">
                        <a:solidFill>
                          <a:srgbClr val="000000"/>
                        </a:solidFill>
                        <a:latin typeface="Calibri"/>
                      </a:endParaRPr>
                    </a:p>
                  </a:txBody>
                  <a:tcPr marL="4301" marR="4301" marT="4301" marB="0" anchor="b">
                    <a:lnL>
                      <a:noFill/>
                    </a:lnL>
                    <a:lnR>
                      <a:noFill/>
                    </a:lnR>
                    <a:lnT>
                      <a:noFill/>
                    </a:lnT>
                    <a:lnB>
                      <a:noFill/>
                    </a:lnB>
                  </a:tcPr>
                </a:tc>
                <a:tc>
                  <a:txBody>
                    <a:bodyPr/>
                    <a:lstStyle/>
                    <a:p>
                      <a:pPr algn="l" fontAlgn="b"/>
                      <a:endParaRPr lang="en-US" sz="900" b="0" i="0" u="none" strike="noStrike" dirty="0">
                        <a:solidFill>
                          <a:srgbClr val="000000"/>
                        </a:solidFill>
                        <a:latin typeface="Calibri"/>
                      </a:endParaRPr>
                    </a:p>
                  </a:txBody>
                  <a:tcPr marL="4301" marR="4301" marT="4301" marB="0" anchor="b">
                    <a:lnL>
                      <a:noFill/>
                    </a:lnL>
                    <a:lnR>
                      <a:noFill/>
                    </a:lnR>
                    <a:lnT>
                      <a:noFill/>
                    </a:lnT>
                    <a:lnB>
                      <a:noFill/>
                    </a:lnB>
                  </a:tcPr>
                </a:tc>
                <a:tc>
                  <a:txBody>
                    <a:bodyPr/>
                    <a:lstStyle/>
                    <a:p>
                      <a:pPr algn="l" fontAlgn="b"/>
                      <a:endParaRPr lang="en-US" sz="900" b="0" i="0" u="none" strike="noStrike" dirty="0">
                        <a:solidFill>
                          <a:srgbClr val="000000"/>
                        </a:solidFill>
                        <a:latin typeface="Calibri"/>
                      </a:endParaRPr>
                    </a:p>
                  </a:txBody>
                  <a:tcPr marL="4301" marR="4301" marT="4301" marB="0" anchor="b">
                    <a:lnL>
                      <a:noFill/>
                    </a:lnL>
                    <a:lnR>
                      <a:noFill/>
                    </a:lnR>
                    <a:lnT>
                      <a:noFill/>
                    </a:lnT>
                    <a:lnB>
                      <a:noFill/>
                    </a:lnB>
                  </a:tcPr>
                </a:tc>
                <a:tc>
                  <a:txBody>
                    <a:bodyPr/>
                    <a:lstStyle/>
                    <a:p>
                      <a:pPr algn="l" fontAlgn="b"/>
                      <a:endParaRPr lang="en-US" sz="900" b="0" i="0" u="none" strike="noStrike" dirty="0">
                        <a:solidFill>
                          <a:srgbClr val="000000"/>
                        </a:solidFill>
                        <a:latin typeface="Calibri"/>
                      </a:endParaRPr>
                    </a:p>
                  </a:txBody>
                  <a:tcPr marL="4301" marR="4301" marT="4301" marB="0" anchor="b">
                    <a:lnL>
                      <a:noFill/>
                    </a:lnL>
                    <a:lnR>
                      <a:noFill/>
                    </a:lnR>
                    <a:lnT>
                      <a:noFill/>
                    </a:lnT>
                    <a:lnB>
                      <a:noFill/>
                    </a:lnB>
                  </a:tcPr>
                </a:tc>
                <a:tc>
                  <a:txBody>
                    <a:bodyPr/>
                    <a:lstStyle/>
                    <a:p>
                      <a:pPr algn="l" fontAlgn="b"/>
                      <a:endParaRPr lang="en-US" sz="900" b="0" i="0" u="none" strike="noStrike" dirty="0">
                        <a:solidFill>
                          <a:srgbClr val="000000"/>
                        </a:solidFill>
                        <a:latin typeface="Calibri"/>
                      </a:endParaRPr>
                    </a:p>
                  </a:txBody>
                  <a:tcPr marL="4301" marR="4301" marT="4301" marB="0" anchor="b">
                    <a:lnL>
                      <a:noFill/>
                    </a:lnL>
                    <a:lnR>
                      <a:noFill/>
                    </a:lnR>
                    <a:lnT>
                      <a:noFill/>
                    </a:lnT>
                    <a:lnB>
                      <a:noFill/>
                    </a:lnB>
                  </a:tcPr>
                </a:tc>
                <a:tc>
                  <a:txBody>
                    <a:bodyPr/>
                    <a:lstStyle/>
                    <a:p>
                      <a:pPr algn="l" fontAlgn="b"/>
                      <a:endParaRPr lang="en-US" sz="900" b="0" i="0" u="none" strike="noStrike" dirty="0">
                        <a:solidFill>
                          <a:srgbClr val="000000"/>
                        </a:solidFill>
                        <a:latin typeface="Calibri"/>
                      </a:endParaRPr>
                    </a:p>
                  </a:txBody>
                  <a:tcPr marL="4301" marR="4301" marT="4301" marB="0" anchor="b">
                    <a:lnL>
                      <a:noFill/>
                    </a:lnL>
                    <a:lnR>
                      <a:noFill/>
                    </a:lnR>
                    <a:lnT>
                      <a:noFill/>
                    </a:lnT>
                    <a:lnB>
                      <a:noFill/>
                    </a:lnB>
                  </a:tcPr>
                </a:tc>
                <a:tc>
                  <a:txBody>
                    <a:bodyPr/>
                    <a:lstStyle/>
                    <a:p>
                      <a:pPr algn="l" fontAlgn="b"/>
                      <a:endParaRPr lang="en-US" sz="900" b="0" i="0" u="none" strike="noStrike" dirty="0">
                        <a:solidFill>
                          <a:srgbClr val="000000"/>
                        </a:solidFill>
                        <a:latin typeface="Calibri"/>
                      </a:endParaRPr>
                    </a:p>
                  </a:txBody>
                  <a:tcPr marL="4301" marR="4301" marT="4301" marB="0" anchor="b">
                    <a:lnL>
                      <a:noFill/>
                    </a:lnL>
                    <a:lnR>
                      <a:noFill/>
                    </a:lnR>
                    <a:lnT>
                      <a:noFill/>
                    </a:lnT>
                    <a:lnB>
                      <a:noFill/>
                    </a:lnB>
                  </a:tcPr>
                </a:tc>
                <a:tc>
                  <a:txBody>
                    <a:bodyPr/>
                    <a:lstStyle/>
                    <a:p>
                      <a:pPr algn="l" fontAlgn="b"/>
                      <a:endParaRPr lang="en-US" sz="900" b="0" i="0" u="none" strike="noStrike" dirty="0">
                        <a:solidFill>
                          <a:srgbClr val="000000"/>
                        </a:solidFill>
                        <a:latin typeface="Calibri"/>
                      </a:endParaRPr>
                    </a:p>
                  </a:txBody>
                  <a:tcPr marL="4301" marR="4301" marT="4301" marB="0" anchor="b">
                    <a:lnL>
                      <a:noFill/>
                    </a:lnL>
                    <a:lnR>
                      <a:noFill/>
                    </a:lnR>
                    <a:lnT>
                      <a:noFill/>
                    </a:lnT>
                    <a:lnB>
                      <a:noFill/>
                    </a:lnB>
                  </a:tcPr>
                </a:tc>
                <a:tc>
                  <a:txBody>
                    <a:bodyPr/>
                    <a:lstStyle/>
                    <a:p>
                      <a:pPr algn="l" fontAlgn="b"/>
                      <a:endParaRPr lang="en-US" sz="900" b="0" i="0" u="none" strike="noStrike" dirty="0">
                        <a:solidFill>
                          <a:srgbClr val="000000"/>
                        </a:solidFill>
                        <a:latin typeface="Calibri"/>
                      </a:endParaRPr>
                    </a:p>
                  </a:txBody>
                  <a:tcPr marL="4301" marR="4301" marT="4301" marB="0" anchor="b">
                    <a:lnL>
                      <a:noFill/>
                    </a:lnL>
                    <a:lnR>
                      <a:noFill/>
                    </a:lnR>
                    <a:lnT>
                      <a:noFill/>
                    </a:lnT>
                    <a:lnB>
                      <a:noFill/>
                    </a:lnB>
                  </a:tcPr>
                </a:tc>
                <a:tc>
                  <a:txBody>
                    <a:bodyPr/>
                    <a:lstStyle/>
                    <a:p>
                      <a:pPr algn="l" fontAlgn="b"/>
                      <a:endParaRPr lang="en-US" sz="900" b="0" i="0" u="none" strike="noStrike" dirty="0">
                        <a:solidFill>
                          <a:srgbClr val="000000"/>
                        </a:solidFill>
                        <a:latin typeface="Calibri"/>
                      </a:endParaRPr>
                    </a:p>
                  </a:txBody>
                  <a:tcPr marL="4301" marR="4301" marT="4301" marB="0" anchor="b">
                    <a:lnL>
                      <a:noFill/>
                    </a:lnL>
                    <a:lnR>
                      <a:noFill/>
                    </a:lnR>
                    <a:lnT>
                      <a:noFill/>
                    </a:lnT>
                    <a:lnB>
                      <a:noFill/>
                    </a:lnB>
                  </a:tcPr>
                </a:tc>
                <a:tc>
                  <a:txBody>
                    <a:bodyPr/>
                    <a:lstStyle/>
                    <a:p>
                      <a:pPr algn="l" fontAlgn="b"/>
                      <a:endParaRPr lang="en-US" sz="900" b="0" i="0" u="none" strike="noStrike" dirty="0">
                        <a:solidFill>
                          <a:srgbClr val="000000"/>
                        </a:solidFill>
                        <a:latin typeface="Calibri"/>
                      </a:endParaRPr>
                    </a:p>
                  </a:txBody>
                  <a:tcPr marL="4301" marR="4301" marT="4301" marB="0" anchor="b">
                    <a:lnL>
                      <a:noFill/>
                    </a:lnL>
                    <a:lnR>
                      <a:noFill/>
                    </a:lnR>
                    <a:lnT>
                      <a:noFill/>
                    </a:lnT>
                    <a:lnB>
                      <a:noFill/>
                    </a:lnB>
                  </a:tcPr>
                </a:tc>
                <a:tc>
                  <a:txBody>
                    <a:bodyPr/>
                    <a:lstStyle/>
                    <a:p>
                      <a:pPr algn="l" fontAlgn="b"/>
                      <a:endParaRPr lang="en-US" sz="900" b="0" i="0" u="none" strike="noStrike" dirty="0">
                        <a:solidFill>
                          <a:srgbClr val="000000"/>
                        </a:solidFill>
                        <a:latin typeface="Calibri"/>
                      </a:endParaRPr>
                    </a:p>
                  </a:txBody>
                  <a:tcPr marL="4301" marR="4301" marT="4301" marB="0" anchor="b">
                    <a:lnL>
                      <a:noFill/>
                    </a:lnL>
                    <a:lnR>
                      <a:noFill/>
                    </a:lnR>
                    <a:lnT>
                      <a:noFill/>
                    </a:lnT>
                    <a:lnB>
                      <a:noFill/>
                    </a:lnB>
                  </a:tcPr>
                </a:tc>
                <a:tc>
                  <a:txBody>
                    <a:bodyPr/>
                    <a:lstStyle/>
                    <a:p>
                      <a:pPr algn="l" fontAlgn="b"/>
                      <a:endParaRPr lang="en-US" sz="900" b="0" i="0" u="none" strike="noStrike" dirty="0">
                        <a:solidFill>
                          <a:srgbClr val="000000"/>
                        </a:solidFill>
                        <a:latin typeface="Calibri"/>
                      </a:endParaRPr>
                    </a:p>
                  </a:txBody>
                  <a:tcPr marL="4301" marR="4301" marT="4301" marB="0" anchor="b">
                    <a:lnL>
                      <a:noFill/>
                    </a:lnL>
                    <a:lnR>
                      <a:noFill/>
                    </a:lnR>
                    <a:lnT>
                      <a:noFill/>
                    </a:lnT>
                    <a:lnB>
                      <a:noFill/>
                    </a:lnB>
                  </a:tcPr>
                </a:tc>
                <a:tc>
                  <a:txBody>
                    <a:bodyPr/>
                    <a:lstStyle/>
                    <a:p>
                      <a:pPr algn="l" fontAlgn="b"/>
                      <a:endParaRPr lang="en-US" sz="900" b="0" i="0" u="none" strike="noStrike" dirty="0">
                        <a:solidFill>
                          <a:srgbClr val="000000"/>
                        </a:solidFill>
                        <a:latin typeface="Calibri"/>
                      </a:endParaRPr>
                    </a:p>
                  </a:txBody>
                  <a:tcPr marL="4301" marR="4301" marT="4301" marB="0" anchor="b">
                    <a:lnL>
                      <a:noFill/>
                    </a:lnL>
                    <a:lnR>
                      <a:noFill/>
                    </a:lnR>
                    <a:lnT>
                      <a:noFill/>
                    </a:lnT>
                    <a:lnB>
                      <a:noFill/>
                    </a:lnB>
                  </a:tcPr>
                </a:tc>
                <a:tc>
                  <a:txBody>
                    <a:bodyPr/>
                    <a:lstStyle/>
                    <a:p>
                      <a:pPr algn="l" fontAlgn="b"/>
                      <a:endParaRPr lang="en-US" sz="900" b="0" i="0" u="none" strike="noStrike" dirty="0">
                        <a:solidFill>
                          <a:srgbClr val="000000"/>
                        </a:solidFill>
                        <a:latin typeface="Calibri"/>
                      </a:endParaRPr>
                    </a:p>
                  </a:txBody>
                  <a:tcPr marL="4301" marR="4301" marT="4301" marB="0" anchor="b">
                    <a:lnL>
                      <a:noFill/>
                    </a:lnL>
                    <a:lnR>
                      <a:noFill/>
                    </a:lnR>
                    <a:lnT>
                      <a:noFill/>
                    </a:lnT>
                    <a:lnB>
                      <a:noFill/>
                    </a:lnB>
                  </a:tcPr>
                </a:tc>
                <a:tc>
                  <a:txBody>
                    <a:bodyPr/>
                    <a:lstStyle/>
                    <a:p>
                      <a:pPr algn="l" fontAlgn="b"/>
                      <a:r>
                        <a:rPr lang="en-US" sz="900" b="0" i="0" u="none" strike="noStrike" dirty="0">
                          <a:solidFill>
                            <a:srgbClr val="000000"/>
                          </a:solidFill>
                          <a:latin typeface="Calibri"/>
                        </a:rPr>
                        <a:t> </a:t>
                      </a:r>
                    </a:p>
                  </a:txBody>
                  <a:tcPr marL="4301" marR="4301" marT="4301" marB="0" anchor="b">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04"/>
                  </a:ext>
                </a:extLst>
              </a:tr>
              <a:tr h="158812">
                <a:tc>
                  <a:txBody>
                    <a:bodyPr/>
                    <a:lstStyle/>
                    <a:p>
                      <a:pPr algn="l" fontAlgn="b"/>
                      <a:r>
                        <a:rPr lang="en-US" sz="900" b="0" i="0" u="none" strike="noStrike" dirty="0">
                          <a:solidFill>
                            <a:srgbClr val="000000"/>
                          </a:solidFill>
                          <a:latin typeface="Calibri"/>
                        </a:rPr>
                        <a:t> </a:t>
                      </a:r>
                    </a:p>
                  </a:txBody>
                  <a:tcPr marL="4301" marR="4301" marT="4301"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900" b="0" i="0" u="none" strike="noStrike" dirty="0">
                        <a:solidFill>
                          <a:srgbClr val="000000"/>
                        </a:solidFill>
                        <a:latin typeface="Calibri"/>
                      </a:endParaRPr>
                    </a:p>
                  </a:txBody>
                  <a:tcPr marL="4301" marR="4301" marT="4301" marB="0" anchor="b">
                    <a:lnL>
                      <a:noFill/>
                    </a:lnL>
                    <a:lnR>
                      <a:noFill/>
                    </a:lnR>
                    <a:lnT>
                      <a:noFill/>
                    </a:lnT>
                    <a:lnB>
                      <a:noFill/>
                    </a:lnB>
                  </a:tcPr>
                </a:tc>
                <a:tc>
                  <a:txBody>
                    <a:bodyPr/>
                    <a:lstStyle/>
                    <a:p>
                      <a:pPr algn="l" fontAlgn="b"/>
                      <a:endParaRPr lang="en-US" sz="900" b="0" i="0" u="none" strike="noStrike" dirty="0">
                        <a:solidFill>
                          <a:srgbClr val="000000"/>
                        </a:solidFill>
                        <a:latin typeface="Calibri"/>
                      </a:endParaRPr>
                    </a:p>
                  </a:txBody>
                  <a:tcPr marL="4301" marR="4301" marT="4301" marB="0" anchor="b">
                    <a:lnL>
                      <a:noFill/>
                    </a:lnL>
                    <a:lnR>
                      <a:noFill/>
                    </a:lnR>
                    <a:lnT>
                      <a:noFill/>
                    </a:lnT>
                    <a:lnB>
                      <a:noFill/>
                    </a:lnB>
                  </a:tcPr>
                </a:tc>
                <a:tc>
                  <a:txBody>
                    <a:bodyPr/>
                    <a:lstStyle/>
                    <a:p>
                      <a:pPr algn="l" fontAlgn="b"/>
                      <a:endParaRPr lang="en-US" sz="900" b="0" i="0" u="none" strike="noStrike" dirty="0">
                        <a:solidFill>
                          <a:srgbClr val="000000"/>
                        </a:solidFill>
                        <a:latin typeface="Calibri"/>
                      </a:endParaRPr>
                    </a:p>
                  </a:txBody>
                  <a:tcPr marL="4301" marR="4301" marT="4301" marB="0" anchor="b">
                    <a:lnL>
                      <a:noFill/>
                    </a:lnL>
                    <a:lnR>
                      <a:noFill/>
                    </a:lnR>
                    <a:lnT>
                      <a:noFill/>
                    </a:lnT>
                    <a:lnB>
                      <a:noFill/>
                    </a:lnB>
                  </a:tcPr>
                </a:tc>
                <a:tc>
                  <a:txBody>
                    <a:bodyPr/>
                    <a:lstStyle/>
                    <a:p>
                      <a:pPr algn="l" fontAlgn="b"/>
                      <a:endParaRPr lang="en-US" sz="900" b="0" i="0" u="none" strike="noStrike" dirty="0">
                        <a:solidFill>
                          <a:srgbClr val="000000"/>
                        </a:solidFill>
                        <a:latin typeface="Calibri"/>
                      </a:endParaRPr>
                    </a:p>
                  </a:txBody>
                  <a:tcPr marL="4301" marR="4301" marT="4301" marB="0" anchor="b">
                    <a:lnL>
                      <a:noFill/>
                    </a:lnL>
                    <a:lnR>
                      <a:noFill/>
                    </a:lnR>
                    <a:lnT>
                      <a:noFill/>
                    </a:lnT>
                    <a:lnB>
                      <a:noFill/>
                    </a:lnB>
                  </a:tcPr>
                </a:tc>
                <a:tc>
                  <a:txBody>
                    <a:bodyPr/>
                    <a:lstStyle/>
                    <a:p>
                      <a:pPr algn="l" fontAlgn="b"/>
                      <a:endParaRPr lang="en-US" sz="900" b="0" i="0" u="none" strike="noStrike" dirty="0">
                        <a:solidFill>
                          <a:srgbClr val="000000"/>
                        </a:solidFill>
                        <a:latin typeface="Calibri"/>
                      </a:endParaRPr>
                    </a:p>
                  </a:txBody>
                  <a:tcPr marL="4301" marR="4301" marT="4301" marB="0" anchor="b">
                    <a:lnL>
                      <a:noFill/>
                    </a:lnL>
                    <a:lnR>
                      <a:noFill/>
                    </a:lnR>
                    <a:lnT>
                      <a:noFill/>
                    </a:lnT>
                    <a:lnB>
                      <a:noFill/>
                    </a:lnB>
                  </a:tcPr>
                </a:tc>
                <a:tc>
                  <a:txBody>
                    <a:bodyPr/>
                    <a:lstStyle/>
                    <a:p>
                      <a:pPr algn="l" fontAlgn="b"/>
                      <a:endParaRPr lang="en-US" sz="900" b="0" i="0" u="none" strike="noStrike" dirty="0">
                        <a:solidFill>
                          <a:srgbClr val="000000"/>
                        </a:solidFill>
                        <a:latin typeface="Calibri"/>
                      </a:endParaRPr>
                    </a:p>
                  </a:txBody>
                  <a:tcPr marL="4301" marR="4301" marT="4301" marB="0" anchor="b">
                    <a:lnL>
                      <a:noFill/>
                    </a:lnL>
                    <a:lnR>
                      <a:noFill/>
                    </a:lnR>
                    <a:lnT>
                      <a:noFill/>
                    </a:lnT>
                    <a:lnB>
                      <a:noFill/>
                    </a:lnB>
                  </a:tcPr>
                </a:tc>
                <a:tc>
                  <a:txBody>
                    <a:bodyPr/>
                    <a:lstStyle/>
                    <a:p>
                      <a:pPr algn="l" fontAlgn="b"/>
                      <a:endParaRPr lang="en-US" sz="900" b="0" i="0" u="none" strike="noStrike" dirty="0">
                        <a:solidFill>
                          <a:srgbClr val="000000"/>
                        </a:solidFill>
                        <a:latin typeface="Calibri"/>
                      </a:endParaRPr>
                    </a:p>
                  </a:txBody>
                  <a:tcPr marL="4301" marR="4301" marT="4301" marB="0" anchor="b">
                    <a:lnL>
                      <a:noFill/>
                    </a:lnL>
                    <a:lnR>
                      <a:noFill/>
                    </a:lnR>
                    <a:lnT>
                      <a:noFill/>
                    </a:lnT>
                    <a:lnB>
                      <a:noFill/>
                    </a:lnB>
                  </a:tcPr>
                </a:tc>
                <a:tc>
                  <a:txBody>
                    <a:bodyPr/>
                    <a:lstStyle/>
                    <a:p>
                      <a:pPr algn="l" fontAlgn="b"/>
                      <a:endParaRPr lang="en-US" sz="900" b="0" i="0" u="none" strike="noStrike" dirty="0">
                        <a:solidFill>
                          <a:srgbClr val="000000"/>
                        </a:solidFill>
                        <a:latin typeface="Calibri"/>
                      </a:endParaRPr>
                    </a:p>
                  </a:txBody>
                  <a:tcPr marL="4301" marR="4301" marT="4301" marB="0" anchor="b">
                    <a:lnL>
                      <a:noFill/>
                    </a:lnL>
                    <a:lnR>
                      <a:noFill/>
                    </a:lnR>
                    <a:lnT>
                      <a:noFill/>
                    </a:lnT>
                    <a:lnB>
                      <a:noFill/>
                    </a:lnB>
                  </a:tcPr>
                </a:tc>
                <a:tc>
                  <a:txBody>
                    <a:bodyPr/>
                    <a:lstStyle/>
                    <a:p>
                      <a:pPr algn="l" fontAlgn="b"/>
                      <a:endParaRPr lang="en-US" sz="900" b="0" i="0" u="none" strike="noStrike" dirty="0">
                        <a:solidFill>
                          <a:srgbClr val="000000"/>
                        </a:solidFill>
                        <a:latin typeface="Calibri"/>
                      </a:endParaRPr>
                    </a:p>
                  </a:txBody>
                  <a:tcPr marL="4301" marR="4301" marT="4301" marB="0" anchor="b">
                    <a:lnL>
                      <a:noFill/>
                    </a:lnL>
                    <a:lnR>
                      <a:noFill/>
                    </a:lnR>
                    <a:lnT>
                      <a:noFill/>
                    </a:lnT>
                    <a:lnB>
                      <a:noFill/>
                    </a:lnB>
                  </a:tcPr>
                </a:tc>
                <a:tc>
                  <a:txBody>
                    <a:bodyPr/>
                    <a:lstStyle/>
                    <a:p>
                      <a:pPr algn="l" fontAlgn="b"/>
                      <a:endParaRPr lang="en-US" sz="900" b="0" i="0" u="none" strike="noStrike" dirty="0">
                        <a:solidFill>
                          <a:srgbClr val="000000"/>
                        </a:solidFill>
                        <a:latin typeface="Calibri"/>
                      </a:endParaRPr>
                    </a:p>
                  </a:txBody>
                  <a:tcPr marL="4301" marR="4301" marT="4301" marB="0" anchor="b">
                    <a:lnL>
                      <a:noFill/>
                    </a:lnL>
                    <a:lnR>
                      <a:noFill/>
                    </a:lnR>
                    <a:lnT>
                      <a:noFill/>
                    </a:lnT>
                    <a:lnB>
                      <a:noFill/>
                    </a:lnB>
                  </a:tcPr>
                </a:tc>
                <a:tc>
                  <a:txBody>
                    <a:bodyPr/>
                    <a:lstStyle/>
                    <a:p>
                      <a:pPr algn="l" fontAlgn="b"/>
                      <a:endParaRPr lang="en-US" sz="900" b="0" i="0" u="none" strike="noStrike" dirty="0">
                        <a:solidFill>
                          <a:srgbClr val="000000"/>
                        </a:solidFill>
                        <a:latin typeface="Calibri"/>
                      </a:endParaRPr>
                    </a:p>
                  </a:txBody>
                  <a:tcPr marL="4301" marR="4301" marT="4301" marB="0" anchor="b">
                    <a:lnL>
                      <a:noFill/>
                    </a:lnL>
                    <a:lnR>
                      <a:noFill/>
                    </a:lnR>
                    <a:lnT>
                      <a:noFill/>
                    </a:lnT>
                    <a:lnB>
                      <a:noFill/>
                    </a:lnB>
                  </a:tcPr>
                </a:tc>
                <a:tc>
                  <a:txBody>
                    <a:bodyPr/>
                    <a:lstStyle/>
                    <a:p>
                      <a:pPr algn="l" fontAlgn="b"/>
                      <a:endParaRPr lang="en-US" sz="900" b="0" i="0" u="none" strike="noStrike" dirty="0">
                        <a:solidFill>
                          <a:srgbClr val="000000"/>
                        </a:solidFill>
                        <a:latin typeface="Calibri"/>
                      </a:endParaRPr>
                    </a:p>
                  </a:txBody>
                  <a:tcPr marL="4301" marR="4301" marT="4301" marB="0" anchor="b">
                    <a:lnL>
                      <a:noFill/>
                    </a:lnL>
                    <a:lnR>
                      <a:noFill/>
                    </a:lnR>
                    <a:lnT>
                      <a:noFill/>
                    </a:lnT>
                    <a:lnB>
                      <a:noFill/>
                    </a:lnB>
                  </a:tcPr>
                </a:tc>
                <a:tc>
                  <a:txBody>
                    <a:bodyPr/>
                    <a:lstStyle/>
                    <a:p>
                      <a:pPr algn="l" fontAlgn="b"/>
                      <a:endParaRPr lang="en-US" sz="900" b="0" i="0" u="none" strike="noStrike" dirty="0">
                        <a:solidFill>
                          <a:srgbClr val="000000"/>
                        </a:solidFill>
                        <a:latin typeface="Calibri"/>
                      </a:endParaRPr>
                    </a:p>
                  </a:txBody>
                  <a:tcPr marL="4301" marR="4301" marT="4301" marB="0" anchor="b">
                    <a:lnL>
                      <a:noFill/>
                    </a:lnL>
                    <a:lnR>
                      <a:noFill/>
                    </a:lnR>
                    <a:lnT>
                      <a:noFill/>
                    </a:lnT>
                    <a:lnB>
                      <a:noFill/>
                    </a:lnB>
                  </a:tcPr>
                </a:tc>
                <a:tc>
                  <a:txBody>
                    <a:bodyPr/>
                    <a:lstStyle/>
                    <a:p>
                      <a:pPr algn="l" fontAlgn="b"/>
                      <a:endParaRPr lang="en-US" sz="900" b="0" i="0" u="none" strike="noStrike" dirty="0">
                        <a:solidFill>
                          <a:srgbClr val="000000"/>
                        </a:solidFill>
                        <a:latin typeface="Calibri"/>
                      </a:endParaRPr>
                    </a:p>
                  </a:txBody>
                  <a:tcPr marL="4301" marR="4301" marT="4301" marB="0" anchor="b">
                    <a:lnL>
                      <a:noFill/>
                    </a:lnL>
                    <a:lnR>
                      <a:noFill/>
                    </a:lnR>
                    <a:lnT>
                      <a:noFill/>
                    </a:lnT>
                    <a:lnB>
                      <a:noFill/>
                    </a:lnB>
                  </a:tcPr>
                </a:tc>
                <a:tc>
                  <a:txBody>
                    <a:bodyPr/>
                    <a:lstStyle/>
                    <a:p>
                      <a:pPr algn="l" fontAlgn="b"/>
                      <a:endParaRPr lang="en-US" sz="900" b="0" i="0" u="none" strike="noStrike" dirty="0">
                        <a:solidFill>
                          <a:srgbClr val="000000"/>
                        </a:solidFill>
                        <a:latin typeface="Calibri"/>
                      </a:endParaRPr>
                    </a:p>
                  </a:txBody>
                  <a:tcPr marL="4301" marR="4301" marT="4301" marB="0" anchor="b">
                    <a:lnL>
                      <a:noFill/>
                    </a:lnL>
                    <a:lnR>
                      <a:noFill/>
                    </a:lnR>
                    <a:lnT>
                      <a:noFill/>
                    </a:lnT>
                    <a:lnB>
                      <a:noFill/>
                    </a:lnB>
                  </a:tcPr>
                </a:tc>
                <a:tc>
                  <a:txBody>
                    <a:bodyPr/>
                    <a:lstStyle/>
                    <a:p>
                      <a:pPr algn="l" fontAlgn="b"/>
                      <a:endParaRPr lang="en-US" sz="900" b="0" i="0" u="none" strike="noStrike" dirty="0">
                        <a:solidFill>
                          <a:srgbClr val="000000"/>
                        </a:solidFill>
                        <a:latin typeface="Calibri"/>
                      </a:endParaRPr>
                    </a:p>
                  </a:txBody>
                  <a:tcPr marL="4301" marR="4301" marT="4301" marB="0" anchor="b">
                    <a:lnL>
                      <a:noFill/>
                    </a:lnL>
                    <a:lnR>
                      <a:noFill/>
                    </a:lnR>
                    <a:lnT>
                      <a:noFill/>
                    </a:lnT>
                    <a:lnB>
                      <a:noFill/>
                    </a:lnB>
                  </a:tcPr>
                </a:tc>
                <a:tc>
                  <a:txBody>
                    <a:bodyPr/>
                    <a:lstStyle/>
                    <a:p>
                      <a:pPr algn="l" fontAlgn="b"/>
                      <a:endParaRPr lang="en-US" sz="900" b="0" i="0" u="none" strike="noStrike" dirty="0">
                        <a:solidFill>
                          <a:srgbClr val="000000"/>
                        </a:solidFill>
                        <a:latin typeface="Calibri"/>
                      </a:endParaRPr>
                    </a:p>
                  </a:txBody>
                  <a:tcPr marL="4301" marR="4301" marT="4301" marB="0" anchor="b">
                    <a:lnL>
                      <a:noFill/>
                    </a:lnL>
                    <a:lnR>
                      <a:noFill/>
                    </a:lnR>
                    <a:lnT>
                      <a:noFill/>
                    </a:lnT>
                    <a:lnB>
                      <a:noFill/>
                    </a:lnB>
                  </a:tcPr>
                </a:tc>
                <a:tc>
                  <a:txBody>
                    <a:bodyPr/>
                    <a:lstStyle/>
                    <a:p>
                      <a:pPr algn="l" fontAlgn="b"/>
                      <a:endParaRPr lang="en-US" sz="900" b="0" i="0" u="none" strike="noStrike" dirty="0">
                        <a:solidFill>
                          <a:srgbClr val="000000"/>
                        </a:solidFill>
                        <a:latin typeface="Calibri"/>
                      </a:endParaRPr>
                    </a:p>
                  </a:txBody>
                  <a:tcPr marL="4301" marR="4301" marT="4301" marB="0" anchor="b">
                    <a:lnL>
                      <a:noFill/>
                    </a:lnL>
                    <a:lnR>
                      <a:noFill/>
                    </a:lnR>
                    <a:lnT>
                      <a:noFill/>
                    </a:lnT>
                    <a:lnB>
                      <a:noFill/>
                    </a:lnB>
                  </a:tcPr>
                </a:tc>
                <a:tc>
                  <a:txBody>
                    <a:bodyPr/>
                    <a:lstStyle/>
                    <a:p>
                      <a:pPr algn="l" fontAlgn="b"/>
                      <a:r>
                        <a:rPr lang="en-US" sz="900" b="0" i="0" u="none" strike="noStrike" dirty="0">
                          <a:solidFill>
                            <a:srgbClr val="000000"/>
                          </a:solidFill>
                          <a:latin typeface="Calibri"/>
                        </a:rPr>
                        <a:t> </a:t>
                      </a:r>
                    </a:p>
                  </a:txBody>
                  <a:tcPr marL="4301" marR="4301" marT="4301" marB="0" anchor="b">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05"/>
                  </a:ext>
                </a:extLst>
              </a:tr>
              <a:tr h="158812">
                <a:tc>
                  <a:txBody>
                    <a:bodyPr/>
                    <a:lstStyle/>
                    <a:p>
                      <a:pPr algn="l" fontAlgn="b"/>
                      <a:r>
                        <a:rPr lang="en-US" sz="900" b="0" i="0" u="none" strike="noStrike" dirty="0">
                          <a:solidFill>
                            <a:srgbClr val="000000"/>
                          </a:solidFill>
                          <a:latin typeface="Calibri"/>
                        </a:rPr>
                        <a:t> </a:t>
                      </a:r>
                    </a:p>
                  </a:txBody>
                  <a:tcPr marL="4301" marR="4301" marT="4301"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900" b="0" i="0" u="none" strike="noStrike" dirty="0">
                        <a:solidFill>
                          <a:srgbClr val="000000"/>
                        </a:solidFill>
                        <a:latin typeface="Calibri"/>
                      </a:endParaRPr>
                    </a:p>
                  </a:txBody>
                  <a:tcPr marL="4301" marR="4301" marT="4301" marB="0" anchor="b">
                    <a:lnL>
                      <a:noFill/>
                    </a:lnL>
                    <a:lnR>
                      <a:noFill/>
                    </a:lnR>
                    <a:lnT>
                      <a:noFill/>
                    </a:lnT>
                    <a:lnB>
                      <a:noFill/>
                    </a:lnB>
                  </a:tcPr>
                </a:tc>
                <a:tc>
                  <a:txBody>
                    <a:bodyPr/>
                    <a:lstStyle/>
                    <a:p>
                      <a:pPr algn="l" fontAlgn="b"/>
                      <a:endParaRPr lang="en-US" sz="900" b="0" i="0" u="none" strike="noStrike" dirty="0">
                        <a:solidFill>
                          <a:srgbClr val="000000"/>
                        </a:solidFill>
                        <a:latin typeface="Calibri"/>
                      </a:endParaRPr>
                    </a:p>
                  </a:txBody>
                  <a:tcPr marL="4301" marR="4301" marT="4301" marB="0" anchor="b">
                    <a:lnL>
                      <a:noFill/>
                    </a:lnL>
                    <a:lnR>
                      <a:noFill/>
                    </a:lnR>
                    <a:lnT>
                      <a:noFill/>
                    </a:lnT>
                    <a:lnB>
                      <a:noFill/>
                    </a:lnB>
                  </a:tcPr>
                </a:tc>
                <a:tc>
                  <a:txBody>
                    <a:bodyPr/>
                    <a:lstStyle/>
                    <a:p>
                      <a:pPr algn="l" fontAlgn="b"/>
                      <a:endParaRPr lang="en-US" sz="900" b="0" i="0" u="none" strike="noStrike" dirty="0">
                        <a:solidFill>
                          <a:srgbClr val="000000"/>
                        </a:solidFill>
                        <a:latin typeface="Calibri"/>
                      </a:endParaRPr>
                    </a:p>
                  </a:txBody>
                  <a:tcPr marL="4301" marR="4301" marT="4301" marB="0" anchor="b">
                    <a:lnL>
                      <a:noFill/>
                    </a:lnL>
                    <a:lnR>
                      <a:noFill/>
                    </a:lnR>
                    <a:lnT>
                      <a:noFill/>
                    </a:lnT>
                    <a:lnB>
                      <a:noFill/>
                    </a:lnB>
                  </a:tcPr>
                </a:tc>
                <a:tc>
                  <a:txBody>
                    <a:bodyPr/>
                    <a:lstStyle/>
                    <a:p>
                      <a:pPr algn="l" fontAlgn="b"/>
                      <a:endParaRPr lang="en-US" sz="900" b="0" i="0" u="none" strike="noStrike" dirty="0">
                        <a:solidFill>
                          <a:srgbClr val="000000"/>
                        </a:solidFill>
                        <a:latin typeface="Calibri"/>
                      </a:endParaRPr>
                    </a:p>
                  </a:txBody>
                  <a:tcPr marL="4301" marR="4301" marT="4301" marB="0" anchor="b">
                    <a:lnL>
                      <a:noFill/>
                    </a:lnL>
                    <a:lnR>
                      <a:noFill/>
                    </a:lnR>
                    <a:lnT>
                      <a:noFill/>
                    </a:lnT>
                    <a:lnB>
                      <a:noFill/>
                    </a:lnB>
                  </a:tcPr>
                </a:tc>
                <a:tc>
                  <a:txBody>
                    <a:bodyPr/>
                    <a:lstStyle/>
                    <a:p>
                      <a:pPr algn="l" fontAlgn="b"/>
                      <a:endParaRPr lang="en-US" sz="900" b="0" i="0" u="none" strike="noStrike" dirty="0">
                        <a:solidFill>
                          <a:srgbClr val="000000"/>
                        </a:solidFill>
                        <a:latin typeface="Calibri"/>
                      </a:endParaRPr>
                    </a:p>
                  </a:txBody>
                  <a:tcPr marL="4301" marR="4301" marT="4301" marB="0" anchor="b">
                    <a:lnL>
                      <a:noFill/>
                    </a:lnL>
                    <a:lnR>
                      <a:noFill/>
                    </a:lnR>
                    <a:lnT>
                      <a:noFill/>
                    </a:lnT>
                    <a:lnB>
                      <a:noFill/>
                    </a:lnB>
                  </a:tcPr>
                </a:tc>
                <a:tc>
                  <a:txBody>
                    <a:bodyPr/>
                    <a:lstStyle/>
                    <a:p>
                      <a:pPr algn="l" fontAlgn="b"/>
                      <a:endParaRPr lang="en-US" sz="900" b="0" i="0" u="none" strike="noStrike" dirty="0">
                        <a:solidFill>
                          <a:srgbClr val="000000"/>
                        </a:solidFill>
                        <a:latin typeface="Calibri"/>
                      </a:endParaRPr>
                    </a:p>
                  </a:txBody>
                  <a:tcPr marL="4301" marR="4301" marT="4301" marB="0" anchor="b">
                    <a:lnL>
                      <a:noFill/>
                    </a:lnL>
                    <a:lnR>
                      <a:noFill/>
                    </a:lnR>
                    <a:lnT>
                      <a:noFill/>
                    </a:lnT>
                    <a:lnB>
                      <a:noFill/>
                    </a:lnB>
                  </a:tcPr>
                </a:tc>
                <a:tc>
                  <a:txBody>
                    <a:bodyPr/>
                    <a:lstStyle/>
                    <a:p>
                      <a:pPr algn="l" fontAlgn="b"/>
                      <a:endParaRPr lang="en-US" sz="900" b="0" i="0" u="none" strike="noStrike" dirty="0">
                        <a:solidFill>
                          <a:srgbClr val="000000"/>
                        </a:solidFill>
                        <a:latin typeface="Calibri"/>
                      </a:endParaRPr>
                    </a:p>
                  </a:txBody>
                  <a:tcPr marL="4301" marR="4301" marT="4301" marB="0" anchor="b">
                    <a:lnL>
                      <a:noFill/>
                    </a:lnL>
                    <a:lnR>
                      <a:noFill/>
                    </a:lnR>
                    <a:lnT>
                      <a:noFill/>
                    </a:lnT>
                    <a:lnB>
                      <a:noFill/>
                    </a:lnB>
                  </a:tcPr>
                </a:tc>
                <a:tc>
                  <a:txBody>
                    <a:bodyPr/>
                    <a:lstStyle/>
                    <a:p>
                      <a:pPr algn="l" fontAlgn="b"/>
                      <a:endParaRPr lang="en-US" sz="900" b="0" i="0" u="none" strike="noStrike" dirty="0">
                        <a:solidFill>
                          <a:srgbClr val="000000"/>
                        </a:solidFill>
                        <a:latin typeface="Calibri"/>
                      </a:endParaRPr>
                    </a:p>
                  </a:txBody>
                  <a:tcPr marL="4301" marR="4301" marT="4301" marB="0" anchor="b">
                    <a:lnL>
                      <a:noFill/>
                    </a:lnL>
                    <a:lnR>
                      <a:noFill/>
                    </a:lnR>
                    <a:lnT>
                      <a:noFill/>
                    </a:lnT>
                    <a:lnB>
                      <a:noFill/>
                    </a:lnB>
                  </a:tcPr>
                </a:tc>
                <a:tc>
                  <a:txBody>
                    <a:bodyPr/>
                    <a:lstStyle/>
                    <a:p>
                      <a:pPr algn="l" fontAlgn="b"/>
                      <a:endParaRPr lang="en-US" sz="900" b="0" i="0" u="none" strike="noStrike" dirty="0">
                        <a:solidFill>
                          <a:srgbClr val="000000"/>
                        </a:solidFill>
                        <a:latin typeface="Calibri"/>
                      </a:endParaRPr>
                    </a:p>
                  </a:txBody>
                  <a:tcPr marL="4301" marR="4301" marT="4301" marB="0" anchor="b">
                    <a:lnL>
                      <a:noFill/>
                    </a:lnL>
                    <a:lnR>
                      <a:noFill/>
                    </a:lnR>
                    <a:lnT>
                      <a:noFill/>
                    </a:lnT>
                    <a:lnB>
                      <a:noFill/>
                    </a:lnB>
                  </a:tcPr>
                </a:tc>
                <a:tc>
                  <a:txBody>
                    <a:bodyPr/>
                    <a:lstStyle/>
                    <a:p>
                      <a:pPr algn="l" fontAlgn="b"/>
                      <a:endParaRPr lang="en-US" sz="900" b="0" i="0" u="none" strike="noStrike" dirty="0">
                        <a:solidFill>
                          <a:srgbClr val="000000"/>
                        </a:solidFill>
                        <a:latin typeface="Calibri"/>
                      </a:endParaRPr>
                    </a:p>
                  </a:txBody>
                  <a:tcPr marL="4301" marR="4301" marT="4301" marB="0" anchor="b">
                    <a:lnL>
                      <a:noFill/>
                    </a:lnL>
                    <a:lnR>
                      <a:noFill/>
                    </a:lnR>
                    <a:lnT>
                      <a:noFill/>
                    </a:lnT>
                    <a:lnB>
                      <a:noFill/>
                    </a:lnB>
                  </a:tcPr>
                </a:tc>
                <a:tc>
                  <a:txBody>
                    <a:bodyPr/>
                    <a:lstStyle/>
                    <a:p>
                      <a:pPr algn="l" fontAlgn="b"/>
                      <a:endParaRPr lang="en-US" sz="900" b="0" i="0" u="none" strike="noStrike" dirty="0">
                        <a:solidFill>
                          <a:srgbClr val="000000"/>
                        </a:solidFill>
                        <a:latin typeface="Calibri"/>
                      </a:endParaRPr>
                    </a:p>
                  </a:txBody>
                  <a:tcPr marL="4301" marR="4301" marT="4301" marB="0" anchor="b">
                    <a:lnL>
                      <a:noFill/>
                    </a:lnL>
                    <a:lnR>
                      <a:noFill/>
                    </a:lnR>
                    <a:lnT>
                      <a:noFill/>
                    </a:lnT>
                    <a:lnB>
                      <a:noFill/>
                    </a:lnB>
                  </a:tcPr>
                </a:tc>
                <a:tc>
                  <a:txBody>
                    <a:bodyPr/>
                    <a:lstStyle/>
                    <a:p>
                      <a:pPr algn="l" fontAlgn="b"/>
                      <a:endParaRPr lang="en-US" sz="900" b="0" i="0" u="none" strike="noStrike" dirty="0">
                        <a:solidFill>
                          <a:srgbClr val="000000"/>
                        </a:solidFill>
                        <a:latin typeface="Calibri"/>
                      </a:endParaRPr>
                    </a:p>
                  </a:txBody>
                  <a:tcPr marL="4301" marR="4301" marT="4301" marB="0" anchor="b">
                    <a:lnL>
                      <a:noFill/>
                    </a:lnL>
                    <a:lnR>
                      <a:noFill/>
                    </a:lnR>
                    <a:lnT>
                      <a:noFill/>
                    </a:lnT>
                    <a:lnB>
                      <a:noFill/>
                    </a:lnB>
                  </a:tcPr>
                </a:tc>
                <a:tc>
                  <a:txBody>
                    <a:bodyPr/>
                    <a:lstStyle/>
                    <a:p>
                      <a:pPr algn="l" fontAlgn="b"/>
                      <a:endParaRPr lang="en-US" sz="900" b="0" i="0" u="none" strike="noStrike" dirty="0">
                        <a:solidFill>
                          <a:srgbClr val="000000"/>
                        </a:solidFill>
                        <a:latin typeface="Calibri"/>
                      </a:endParaRPr>
                    </a:p>
                  </a:txBody>
                  <a:tcPr marL="4301" marR="4301" marT="4301" marB="0" anchor="b">
                    <a:lnL>
                      <a:noFill/>
                    </a:lnL>
                    <a:lnR>
                      <a:noFill/>
                    </a:lnR>
                    <a:lnT>
                      <a:noFill/>
                    </a:lnT>
                    <a:lnB>
                      <a:noFill/>
                    </a:lnB>
                  </a:tcPr>
                </a:tc>
                <a:tc>
                  <a:txBody>
                    <a:bodyPr/>
                    <a:lstStyle/>
                    <a:p>
                      <a:pPr algn="l" fontAlgn="b"/>
                      <a:endParaRPr lang="en-US" sz="900" b="0" i="0" u="none" strike="noStrike" dirty="0">
                        <a:solidFill>
                          <a:srgbClr val="000000"/>
                        </a:solidFill>
                        <a:latin typeface="Calibri"/>
                      </a:endParaRPr>
                    </a:p>
                  </a:txBody>
                  <a:tcPr marL="4301" marR="4301" marT="4301" marB="0" anchor="b">
                    <a:lnL>
                      <a:noFill/>
                    </a:lnL>
                    <a:lnR>
                      <a:noFill/>
                    </a:lnR>
                    <a:lnT>
                      <a:noFill/>
                    </a:lnT>
                    <a:lnB>
                      <a:noFill/>
                    </a:lnB>
                  </a:tcPr>
                </a:tc>
                <a:tc>
                  <a:txBody>
                    <a:bodyPr/>
                    <a:lstStyle/>
                    <a:p>
                      <a:pPr algn="l" fontAlgn="b"/>
                      <a:endParaRPr lang="en-US" sz="900" b="0" i="0" u="none" strike="noStrike" dirty="0">
                        <a:solidFill>
                          <a:srgbClr val="000000"/>
                        </a:solidFill>
                        <a:latin typeface="Calibri"/>
                      </a:endParaRPr>
                    </a:p>
                  </a:txBody>
                  <a:tcPr marL="4301" marR="4301" marT="4301" marB="0" anchor="b">
                    <a:lnL>
                      <a:noFill/>
                    </a:lnL>
                    <a:lnR>
                      <a:noFill/>
                    </a:lnR>
                    <a:lnT>
                      <a:noFill/>
                    </a:lnT>
                    <a:lnB>
                      <a:noFill/>
                    </a:lnB>
                  </a:tcPr>
                </a:tc>
                <a:tc>
                  <a:txBody>
                    <a:bodyPr/>
                    <a:lstStyle/>
                    <a:p>
                      <a:pPr algn="l" fontAlgn="b"/>
                      <a:endParaRPr lang="en-US" sz="900" b="0" i="0" u="none" strike="noStrike" dirty="0">
                        <a:solidFill>
                          <a:srgbClr val="000000"/>
                        </a:solidFill>
                        <a:latin typeface="Calibri"/>
                      </a:endParaRPr>
                    </a:p>
                  </a:txBody>
                  <a:tcPr marL="4301" marR="4301" marT="4301" marB="0" anchor="b">
                    <a:lnL>
                      <a:noFill/>
                    </a:lnL>
                    <a:lnR>
                      <a:noFill/>
                    </a:lnR>
                    <a:lnT>
                      <a:noFill/>
                    </a:lnT>
                    <a:lnB>
                      <a:noFill/>
                    </a:lnB>
                  </a:tcPr>
                </a:tc>
                <a:tc>
                  <a:txBody>
                    <a:bodyPr/>
                    <a:lstStyle/>
                    <a:p>
                      <a:pPr algn="l" fontAlgn="b"/>
                      <a:endParaRPr lang="en-US" sz="900" b="0" i="0" u="none" strike="noStrike" dirty="0">
                        <a:solidFill>
                          <a:srgbClr val="000000"/>
                        </a:solidFill>
                        <a:latin typeface="Calibri"/>
                      </a:endParaRPr>
                    </a:p>
                  </a:txBody>
                  <a:tcPr marL="4301" marR="4301" marT="4301" marB="0" anchor="b">
                    <a:lnL>
                      <a:noFill/>
                    </a:lnL>
                    <a:lnR>
                      <a:noFill/>
                    </a:lnR>
                    <a:lnT>
                      <a:noFill/>
                    </a:lnT>
                    <a:lnB>
                      <a:noFill/>
                    </a:lnB>
                  </a:tcPr>
                </a:tc>
                <a:tc>
                  <a:txBody>
                    <a:bodyPr/>
                    <a:lstStyle/>
                    <a:p>
                      <a:pPr algn="l" fontAlgn="b"/>
                      <a:endParaRPr lang="en-US" sz="900" b="0" i="0" u="none" strike="noStrike" dirty="0">
                        <a:solidFill>
                          <a:srgbClr val="000000"/>
                        </a:solidFill>
                        <a:latin typeface="Calibri"/>
                      </a:endParaRPr>
                    </a:p>
                  </a:txBody>
                  <a:tcPr marL="4301" marR="4301" marT="4301" marB="0" anchor="b">
                    <a:lnL>
                      <a:noFill/>
                    </a:lnL>
                    <a:lnR>
                      <a:noFill/>
                    </a:lnR>
                    <a:lnT>
                      <a:noFill/>
                    </a:lnT>
                    <a:lnB>
                      <a:noFill/>
                    </a:lnB>
                  </a:tcPr>
                </a:tc>
                <a:tc>
                  <a:txBody>
                    <a:bodyPr/>
                    <a:lstStyle/>
                    <a:p>
                      <a:pPr algn="l" fontAlgn="b"/>
                      <a:r>
                        <a:rPr lang="en-US" sz="900" b="0" i="0" u="none" strike="noStrike" dirty="0">
                          <a:solidFill>
                            <a:srgbClr val="000000"/>
                          </a:solidFill>
                          <a:latin typeface="Calibri"/>
                        </a:rPr>
                        <a:t> </a:t>
                      </a:r>
                    </a:p>
                  </a:txBody>
                  <a:tcPr marL="4301" marR="4301" marT="4301" marB="0" anchor="b">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06"/>
                  </a:ext>
                </a:extLst>
              </a:tr>
              <a:tr h="158812">
                <a:tc>
                  <a:txBody>
                    <a:bodyPr/>
                    <a:lstStyle/>
                    <a:p>
                      <a:pPr algn="l" fontAlgn="b"/>
                      <a:r>
                        <a:rPr lang="en-US" sz="900" b="0" i="0" u="none" strike="noStrike" dirty="0">
                          <a:solidFill>
                            <a:srgbClr val="000000"/>
                          </a:solidFill>
                          <a:latin typeface="Calibri"/>
                        </a:rPr>
                        <a:t> </a:t>
                      </a:r>
                    </a:p>
                  </a:txBody>
                  <a:tcPr marL="4301" marR="4301" marT="4301" marB="0" anchor="b">
                    <a:lnL w="1270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900" b="0" i="0" u="none" strike="noStrike" dirty="0">
                        <a:solidFill>
                          <a:srgbClr val="000000"/>
                        </a:solidFill>
                        <a:latin typeface="Calibri"/>
                      </a:endParaRPr>
                    </a:p>
                  </a:txBody>
                  <a:tcPr marL="4301" marR="4301" marT="4301"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900" b="0" i="0" u="none" strike="noStrike" dirty="0">
                        <a:solidFill>
                          <a:srgbClr val="000000"/>
                        </a:solidFill>
                        <a:latin typeface="Calibri"/>
                      </a:endParaRPr>
                    </a:p>
                  </a:txBody>
                  <a:tcPr marL="4301" marR="4301" marT="4301"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900" b="0" i="0" u="none" strike="noStrike" dirty="0">
                        <a:solidFill>
                          <a:srgbClr val="000000"/>
                        </a:solidFill>
                        <a:latin typeface="Calibri"/>
                      </a:endParaRPr>
                    </a:p>
                  </a:txBody>
                  <a:tcPr marL="4301" marR="4301" marT="4301"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900" b="0" i="0" u="none" strike="noStrike" dirty="0">
                        <a:solidFill>
                          <a:srgbClr val="000000"/>
                        </a:solidFill>
                        <a:latin typeface="Calibri"/>
                      </a:endParaRPr>
                    </a:p>
                  </a:txBody>
                  <a:tcPr marL="4301" marR="4301" marT="4301"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900" b="0" i="0" u="none" strike="noStrike" dirty="0">
                        <a:solidFill>
                          <a:srgbClr val="000000"/>
                        </a:solidFill>
                        <a:latin typeface="Calibri"/>
                      </a:endParaRPr>
                    </a:p>
                  </a:txBody>
                  <a:tcPr marL="4301" marR="4301" marT="4301"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900" b="0" i="0" u="none" strike="noStrike" dirty="0">
                        <a:solidFill>
                          <a:srgbClr val="000000"/>
                        </a:solidFill>
                        <a:latin typeface="Calibri"/>
                      </a:endParaRPr>
                    </a:p>
                  </a:txBody>
                  <a:tcPr marL="4301" marR="4301" marT="4301"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900" b="0" i="0" u="none" strike="noStrike" dirty="0">
                        <a:solidFill>
                          <a:srgbClr val="000000"/>
                        </a:solidFill>
                        <a:latin typeface="Calibri"/>
                      </a:endParaRPr>
                    </a:p>
                  </a:txBody>
                  <a:tcPr marL="4301" marR="4301" marT="4301"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900" b="0" i="0" u="none" strike="noStrike" dirty="0">
                        <a:solidFill>
                          <a:srgbClr val="000000"/>
                        </a:solidFill>
                        <a:latin typeface="Calibri"/>
                      </a:endParaRPr>
                    </a:p>
                  </a:txBody>
                  <a:tcPr marL="4301" marR="4301" marT="4301"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900" b="0" i="0" u="none" strike="noStrike" dirty="0">
                        <a:solidFill>
                          <a:srgbClr val="000000"/>
                        </a:solidFill>
                        <a:latin typeface="Calibri"/>
                      </a:endParaRPr>
                    </a:p>
                  </a:txBody>
                  <a:tcPr marL="4301" marR="4301" marT="4301"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900" b="0" i="0" u="none" strike="noStrike" dirty="0">
                        <a:solidFill>
                          <a:srgbClr val="000000"/>
                        </a:solidFill>
                        <a:latin typeface="Calibri"/>
                      </a:endParaRPr>
                    </a:p>
                  </a:txBody>
                  <a:tcPr marL="4301" marR="4301" marT="4301"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900" b="0" i="0" u="none" strike="noStrike" dirty="0">
                        <a:solidFill>
                          <a:srgbClr val="000000"/>
                        </a:solidFill>
                        <a:latin typeface="Calibri"/>
                      </a:endParaRPr>
                    </a:p>
                  </a:txBody>
                  <a:tcPr marL="4301" marR="4301" marT="4301"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900" b="0" i="0" u="none" strike="noStrike" dirty="0">
                        <a:solidFill>
                          <a:srgbClr val="000000"/>
                        </a:solidFill>
                        <a:latin typeface="Calibri"/>
                      </a:endParaRPr>
                    </a:p>
                  </a:txBody>
                  <a:tcPr marL="4301" marR="4301" marT="4301"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900" b="0" i="0" u="none" strike="noStrike" dirty="0">
                        <a:solidFill>
                          <a:srgbClr val="000000"/>
                        </a:solidFill>
                        <a:latin typeface="Calibri"/>
                      </a:endParaRPr>
                    </a:p>
                  </a:txBody>
                  <a:tcPr marL="4301" marR="4301" marT="4301"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900" b="0" i="0" u="none" strike="noStrike" dirty="0">
                        <a:solidFill>
                          <a:srgbClr val="000000"/>
                        </a:solidFill>
                        <a:latin typeface="Calibri"/>
                      </a:endParaRPr>
                    </a:p>
                  </a:txBody>
                  <a:tcPr marL="4301" marR="4301" marT="4301"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900" b="0" i="0" u="none" strike="noStrike" dirty="0">
                        <a:solidFill>
                          <a:srgbClr val="000000"/>
                        </a:solidFill>
                        <a:latin typeface="Calibri"/>
                      </a:endParaRPr>
                    </a:p>
                  </a:txBody>
                  <a:tcPr marL="4301" marR="4301" marT="4301"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900" b="0" i="0" u="none" strike="noStrike" dirty="0">
                        <a:solidFill>
                          <a:srgbClr val="000000"/>
                        </a:solidFill>
                        <a:latin typeface="Calibri"/>
                      </a:endParaRPr>
                    </a:p>
                  </a:txBody>
                  <a:tcPr marL="4301" marR="4301" marT="4301"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900" b="0" i="0" u="none" strike="noStrike" dirty="0">
                        <a:solidFill>
                          <a:srgbClr val="000000"/>
                        </a:solidFill>
                        <a:latin typeface="Calibri"/>
                      </a:endParaRPr>
                    </a:p>
                  </a:txBody>
                  <a:tcPr marL="4301" marR="4301" marT="4301"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900" b="0" i="0" u="none" strike="noStrike" dirty="0">
                        <a:solidFill>
                          <a:srgbClr val="000000"/>
                        </a:solidFill>
                        <a:latin typeface="Calibri"/>
                      </a:endParaRPr>
                    </a:p>
                  </a:txBody>
                  <a:tcPr marL="4301" marR="4301" marT="4301" marB="0" anchor="b">
                    <a:lnL>
                      <a:noFill/>
                    </a:lnL>
                    <a:lnR>
                      <a:noFill/>
                    </a:lnR>
                    <a:lnT>
                      <a:noFill/>
                    </a:lnT>
                    <a:lnB>
                      <a:noFill/>
                    </a:lnB>
                  </a:tcPr>
                </a:tc>
                <a:tc>
                  <a:txBody>
                    <a:bodyPr/>
                    <a:lstStyle/>
                    <a:p>
                      <a:pPr algn="l" fontAlgn="b"/>
                      <a:r>
                        <a:rPr lang="en-US" sz="900" b="0" i="0" u="none" strike="noStrike" dirty="0">
                          <a:solidFill>
                            <a:srgbClr val="000000"/>
                          </a:solidFill>
                          <a:latin typeface="Calibri"/>
                        </a:rPr>
                        <a:t> </a:t>
                      </a:r>
                    </a:p>
                  </a:txBody>
                  <a:tcPr marL="4301" marR="4301" marT="4301" marB="0" anchor="b">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07"/>
                  </a:ext>
                </a:extLst>
              </a:tr>
              <a:tr h="158812">
                <a:tc gridSpan="5">
                  <a:txBody>
                    <a:bodyPr/>
                    <a:lstStyle/>
                    <a:p>
                      <a:pPr algn="ctr" fontAlgn="b"/>
                      <a:r>
                        <a:rPr lang="en-US" sz="900" b="0" i="0" u="none" strike="noStrike" dirty="0">
                          <a:solidFill>
                            <a:srgbClr val="000000"/>
                          </a:solidFill>
                          <a:latin typeface="Calibri"/>
                        </a:rPr>
                        <a:t> </a:t>
                      </a:r>
                    </a:p>
                  </a:txBody>
                  <a:tcPr marL="4301" marR="4301" marT="4301"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13">
                  <a:txBody>
                    <a:bodyPr/>
                    <a:lstStyle/>
                    <a:p>
                      <a:pPr algn="ctr" fontAlgn="b"/>
                      <a:r>
                        <a:rPr lang="en-US" sz="900" b="0" i="0" u="none" strike="noStrike" dirty="0">
                          <a:solidFill>
                            <a:srgbClr val="000000"/>
                          </a:solidFill>
                          <a:latin typeface="Calibri"/>
                        </a:rPr>
                        <a:t> </a:t>
                      </a:r>
                    </a:p>
                  </a:txBody>
                  <a:tcPr marL="4301" marR="4301" marT="4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900" b="0" i="0" u="none" strike="noStrike" dirty="0">
                        <a:solidFill>
                          <a:srgbClr val="000000"/>
                        </a:solidFill>
                        <a:latin typeface="Calibri"/>
                      </a:endParaRPr>
                    </a:p>
                  </a:txBody>
                  <a:tcPr marL="4301" marR="4301" marT="4301"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900" b="0" i="0" u="none" strike="noStrike" dirty="0">
                          <a:solidFill>
                            <a:srgbClr val="000000"/>
                          </a:solidFill>
                          <a:latin typeface="Calibri"/>
                        </a:rPr>
                        <a:t> </a:t>
                      </a:r>
                    </a:p>
                  </a:txBody>
                  <a:tcPr marL="4301" marR="4301" marT="4301" marB="0" anchor="b">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08"/>
                  </a:ext>
                </a:extLst>
              </a:tr>
              <a:tr h="324305">
                <a:tc>
                  <a:txBody>
                    <a:bodyPr/>
                    <a:lstStyle/>
                    <a:p>
                      <a:pPr algn="l" fontAlgn="b"/>
                      <a:r>
                        <a:rPr lang="en-US" sz="900" b="0" i="0" u="none" strike="noStrike" dirty="0">
                          <a:solidFill>
                            <a:srgbClr val="000000"/>
                          </a:solidFill>
                          <a:latin typeface="Calibri"/>
                        </a:rPr>
                        <a:t>Band:</a:t>
                      </a:r>
                    </a:p>
                  </a:txBody>
                  <a:tcPr marL="4301" marR="4301" marT="4301" marB="0" anchor="b">
                    <a:lnL w="12700" cap="flat" cmpd="sng" algn="ctr">
                      <a:solidFill>
                        <a:srgbClr val="000000"/>
                      </a:solidFill>
                      <a:prstDash val="solid"/>
                      <a:round/>
                      <a:headEnd type="none" w="med" len="med"/>
                      <a:tailEnd type="none" w="med" len="med"/>
                    </a:lnL>
                    <a:lnR>
                      <a:noFill/>
                    </a:lnR>
                    <a:lnT>
                      <a:noFill/>
                    </a:lnT>
                    <a:lnB>
                      <a:noFill/>
                    </a:lnB>
                  </a:tcPr>
                </a:tc>
                <a:tc gridSpan="4">
                  <a:txBody>
                    <a:bodyPr/>
                    <a:lstStyle/>
                    <a:p>
                      <a:pPr algn="ctr" fontAlgn="b"/>
                      <a:r>
                        <a:rPr lang="en-US" sz="1000" b="1" i="0" u="none" strike="noStrike" dirty="0">
                          <a:solidFill>
                            <a:srgbClr val="0066FF"/>
                          </a:solidFill>
                          <a:latin typeface="Calibri"/>
                        </a:rPr>
                        <a:t>Administrative</a:t>
                      </a:r>
                      <a:r>
                        <a:rPr lang="en-US" sz="1000" b="1" i="0" u="none" strike="noStrike" baseline="0" dirty="0">
                          <a:solidFill>
                            <a:srgbClr val="0066FF"/>
                          </a:solidFill>
                          <a:latin typeface="Calibri"/>
                        </a:rPr>
                        <a:t> Support Specialist</a:t>
                      </a:r>
                      <a:endParaRPr lang="en-US" sz="1000" b="1" i="0" u="none" strike="noStrike" dirty="0">
                        <a:solidFill>
                          <a:srgbClr val="0066FF"/>
                        </a:solidFill>
                        <a:latin typeface="Calibri"/>
                      </a:endParaRPr>
                    </a:p>
                  </a:txBody>
                  <a:tcPr marL="4301" marR="4301" marT="4301" marB="0" anchor="b">
                    <a:lnL>
                      <a:noFill/>
                    </a:lnL>
                    <a:lnR w="6350" cap="flat" cmpd="sng" algn="ctr">
                      <a:solidFill>
                        <a:srgbClr val="000000"/>
                      </a:solidFill>
                      <a:prstDash val="solid"/>
                      <a:round/>
                      <a:headEnd type="none" w="med" len="med"/>
                      <a:tailEnd type="none" w="med" len="med"/>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r" fontAlgn="b"/>
                      <a:r>
                        <a:rPr lang="en-US" sz="900" b="0" i="0" u="none" strike="noStrike" dirty="0">
                          <a:solidFill>
                            <a:srgbClr val="000000"/>
                          </a:solidFill>
                          <a:latin typeface="Calibri"/>
                        </a:rPr>
                        <a:t>Level:</a:t>
                      </a:r>
                    </a:p>
                  </a:txBody>
                  <a:tcPr marL="4301" marR="4301" marT="4301" marB="0" anchor="b">
                    <a:lnL w="6350" cap="flat" cmpd="sng" algn="ctr">
                      <a:solidFill>
                        <a:srgbClr val="000000"/>
                      </a:solidFill>
                      <a:prstDash val="solid"/>
                      <a:round/>
                      <a:headEnd type="none" w="med" len="med"/>
                      <a:tailEnd type="none" w="med" len="med"/>
                    </a:lnL>
                    <a:lnR>
                      <a:noFill/>
                    </a:lnR>
                    <a:lnT>
                      <a:noFill/>
                    </a:lnT>
                    <a:lnB>
                      <a:noFill/>
                    </a:lnB>
                  </a:tcPr>
                </a:tc>
                <a:tc gridSpan="2">
                  <a:txBody>
                    <a:bodyPr/>
                    <a:lstStyle/>
                    <a:p>
                      <a:pPr algn="r" fontAlgn="b"/>
                      <a:r>
                        <a:rPr lang="en-US" sz="900" b="0" i="0" u="none" strike="noStrike" dirty="0">
                          <a:solidFill>
                            <a:srgbClr val="000000"/>
                          </a:solidFill>
                          <a:latin typeface="Calibri"/>
                        </a:rPr>
                        <a:t>Contributing</a:t>
                      </a:r>
                    </a:p>
                  </a:txBody>
                  <a:tcPr marL="4301" marR="4301" marT="4301" marB="0" anchor="b">
                    <a:lnL>
                      <a:noFill/>
                    </a:lnL>
                    <a:lnR w="6350" cap="flat" cmpd="sng" algn="ctr">
                      <a:solidFill>
                        <a:srgbClr val="000000"/>
                      </a:solidFill>
                      <a:prstDash val="solid"/>
                      <a:round/>
                      <a:headEnd type="none" w="med" len="med"/>
                      <a:tailEnd type="none" w="med" len="med"/>
                    </a:lnR>
                    <a:lnT>
                      <a:noFill/>
                    </a:lnT>
                    <a:lnB>
                      <a:noFill/>
                    </a:lnB>
                  </a:tcPr>
                </a:tc>
                <a:tc hMerge="1">
                  <a:txBody>
                    <a:bodyPr/>
                    <a:lstStyle/>
                    <a:p>
                      <a:endParaRPr lang="en-US"/>
                    </a:p>
                  </a:txBody>
                  <a:tcPr/>
                </a:tc>
                <a:tc>
                  <a:txBody>
                    <a:bodyPr/>
                    <a:lstStyle/>
                    <a:p>
                      <a:pPr algn="l" fontAlgn="b"/>
                      <a:r>
                        <a:rPr lang="en-US" sz="900" b="0" i="0" u="none" strike="noStrike" dirty="0">
                          <a:solidFill>
                            <a:srgbClr val="000000"/>
                          </a:solidFill>
                          <a:latin typeface="Calibri"/>
                        </a:rPr>
                        <a:t> </a:t>
                      </a:r>
                    </a:p>
                  </a:txBody>
                  <a:tcPr marL="4301" marR="4301" marT="4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900" b="0" i="0" u="none" strike="noStrike" dirty="0">
                        <a:solidFill>
                          <a:srgbClr val="000000"/>
                        </a:solidFill>
                        <a:latin typeface="Calibri"/>
                      </a:endParaRPr>
                    </a:p>
                  </a:txBody>
                  <a:tcPr marL="4301" marR="4301" marT="4301"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900" b="0" i="0" u="none" strike="noStrike" dirty="0">
                          <a:solidFill>
                            <a:srgbClr val="000000"/>
                          </a:solidFill>
                          <a:latin typeface="Calibri"/>
                        </a:rPr>
                        <a:t>Journey</a:t>
                      </a:r>
                    </a:p>
                  </a:txBody>
                  <a:tcPr marL="4301" marR="4301" marT="4301"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900" b="0" i="0" u="none" strike="noStrike" dirty="0">
                          <a:solidFill>
                            <a:srgbClr val="000000"/>
                          </a:solidFill>
                          <a:latin typeface="Calibri"/>
                        </a:rPr>
                        <a:t> </a:t>
                      </a:r>
                      <a:endParaRPr lang="en-US" sz="1400" b="1" i="0" u="none" strike="noStrike" dirty="0">
                        <a:solidFill>
                          <a:srgbClr val="0066FF"/>
                        </a:solidFill>
                        <a:latin typeface="Calibri"/>
                      </a:endParaRPr>
                    </a:p>
                  </a:txBody>
                  <a:tcPr marL="4301" marR="4301" marT="4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900" b="0" i="0" u="none" strike="noStrike" dirty="0">
                        <a:solidFill>
                          <a:srgbClr val="000000"/>
                        </a:solidFill>
                        <a:latin typeface="Calibri"/>
                      </a:endParaRPr>
                    </a:p>
                  </a:txBody>
                  <a:tcPr marL="4301" marR="4301" marT="4301"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900" b="0" i="0" u="none" strike="noStrike" dirty="0">
                          <a:solidFill>
                            <a:srgbClr val="000000"/>
                          </a:solidFill>
                          <a:latin typeface="Calibri"/>
                        </a:rPr>
                        <a:t>Advanced</a:t>
                      </a:r>
                    </a:p>
                  </a:txBody>
                  <a:tcPr marL="4301" marR="4301" marT="4301"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400" b="1" i="0" u="none" strike="noStrike" dirty="0">
                          <a:solidFill>
                            <a:srgbClr val="0066FF"/>
                          </a:solidFill>
                          <a:latin typeface="Calibri"/>
                        </a:rPr>
                        <a:t> X</a:t>
                      </a:r>
                    </a:p>
                  </a:txBody>
                  <a:tcPr marL="4301" marR="4301" marT="4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900" b="0" i="0" u="none" strike="noStrike" dirty="0">
                        <a:solidFill>
                          <a:srgbClr val="000000"/>
                        </a:solidFill>
                        <a:latin typeface="Calibri"/>
                      </a:endParaRPr>
                    </a:p>
                  </a:txBody>
                  <a:tcPr marL="4301" marR="4301" marT="4301"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900" b="0" i="0" u="none" strike="noStrike" dirty="0">
                        <a:solidFill>
                          <a:srgbClr val="000000"/>
                        </a:solidFill>
                        <a:latin typeface="Calibri"/>
                      </a:endParaRPr>
                    </a:p>
                  </a:txBody>
                  <a:tcPr marL="4301" marR="4301" marT="4301" marB="0" anchor="b">
                    <a:lnL>
                      <a:noFill/>
                    </a:lnL>
                    <a:lnR>
                      <a:noFill/>
                    </a:lnR>
                    <a:lnT>
                      <a:noFill/>
                    </a:lnT>
                    <a:lnB>
                      <a:noFill/>
                    </a:lnB>
                  </a:tcPr>
                </a:tc>
                <a:tc>
                  <a:txBody>
                    <a:bodyPr/>
                    <a:lstStyle/>
                    <a:p>
                      <a:pPr algn="l" fontAlgn="b"/>
                      <a:r>
                        <a:rPr lang="en-US" sz="900" b="0" i="0" u="none" strike="noStrike" dirty="0">
                          <a:solidFill>
                            <a:srgbClr val="000000"/>
                          </a:solidFill>
                          <a:latin typeface="Calibri"/>
                        </a:rPr>
                        <a:t> </a:t>
                      </a:r>
                    </a:p>
                  </a:txBody>
                  <a:tcPr marL="4301" marR="4301" marT="4301"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endParaRPr lang="en-US" sz="900" b="0" i="0" u="none" strike="noStrike" dirty="0">
                        <a:solidFill>
                          <a:srgbClr val="000000"/>
                        </a:solidFill>
                        <a:latin typeface="Calibri"/>
                      </a:endParaRPr>
                    </a:p>
                  </a:txBody>
                  <a:tcPr marL="4301" marR="4301" marT="4301"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900" b="0" i="0" u="none" strike="noStrike" dirty="0">
                          <a:solidFill>
                            <a:srgbClr val="000000"/>
                          </a:solidFill>
                          <a:latin typeface="Calibri"/>
                        </a:rPr>
                        <a:t> </a:t>
                      </a:r>
                    </a:p>
                  </a:txBody>
                  <a:tcPr marL="4301" marR="4301" marT="4301" marB="0" anchor="b">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09"/>
                  </a:ext>
                </a:extLst>
              </a:tr>
              <a:tr h="158812">
                <a:tc gridSpan="5">
                  <a:txBody>
                    <a:bodyPr/>
                    <a:lstStyle/>
                    <a:p>
                      <a:pPr algn="ctr" fontAlgn="b"/>
                      <a:r>
                        <a:rPr lang="en-US" sz="900" b="0" i="0" u="none" strike="noStrike" dirty="0">
                          <a:solidFill>
                            <a:srgbClr val="000000"/>
                          </a:solidFill>
                          <a:latin typeface="Calibri"/>
                        </a:rPr>
                        <a:t> </a:t>
                      </a:r>
                    </a:p>
                  </a:txBody>
                  <a:tcPr marL="4301" marR="4301" marT="4301"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13">
                  <a:txBody>
                    <a:bodyPr/>
                    <a:lstStyle/>
                    <a:p>
                      <a:pPr algn="ctr" fontAlgn="b"/>
                      <a:r>
                        <a:rPr lang="en-US" sz="900" b="0" i="0" u="none" strike="noStrike" dirty="0">
                          <a:solidFill>
                            <a:srgbClr val="000000"/>
                          </a:solidFill>
                          <a:latin typeface="Calibri"/>
                        </a:rPr>
                        <a:t> </a:t>
                      </a:r>
                    </a:p>
                  </a:txBody>
                  <a:tcPr marL="4301" marR="4301" marT="4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900" b="0" i="0" u="none" strike="noStrike" dirty="0">
                        <a:solidFill>
                          <a:srgbClr val="000000"/>
                        </a:solidFill>
                        <a:latin typeface="Calibri"/>
                      </a:endParaRPr>
                    </a:p>
                  </a:txBody>
                  <a:tcPr marL="4301" marR="4301" marT="4301"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900" b="0" i="0" u="none" strike="noStrike" dirty="0">
                          <a:solidFill>
                            <a:srgbClr val="000000"/>
                          </a:solidFill>
                          <a:latin typeface="Calibri"/>
                        </a:rPr>
                        <a:t> </a:t>
                      </a:r>
                    </a:p>
                  </a:txBody>
                  <a:tcPr marL="4301" marR="4301" marT="4301" marB="0" anchor="b">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10"/>
                  </a:ext>
                </a:extLst>
              </a:tr>
              <a:tr h="278590">
                <a:tc gridSpan="18">
                  <a:txBody>
                    <a:bodyPr/>
                    <a:lstStyle/>
                    <a:p>
                      <a:pPr algn="l" fontAlgn="b"/>
                      <a:r>
                        <a:rPr lang="en-US" sz="900" b="1" i="0" u="none" strike="noStrike" dirty="0">
                          <a:solidFill>
                            <a:srgbClr val="000000"/>
                          </a:solidFill>
                          <a:latin typeface="Calibri"/>
                        </a:rPr>
                        <a:t>Note:  Band Level is subject to change based on performance/competencies demonstrated during the probationary period or initial period of evaluation.</a:t>
                      </a:r>
                    </a:p>
                  </a:txBody>
                  <a:tcPr marL="4301" marR="4301" marT="4301"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900" b="0" i="0" u="none" strike="noStrike" dirty="0">
                        <a:solidFill>
                          <a:srgbClr val="000000"/>
                        </a:solidFill>
                        <a:latin typeface="Calibri"/>
                      </a:endParaRPr>
                    </a:p>
                  </a:txBody>
                  <a:tcPr marL="4301" marR="4301" marT="4301" marB="0" anchor="b">
                    <a:lnL>
                      <a:noFill/>
                    </a:lnL>
                    <a:lnR>
                      <a:noFill/>
                    </a:lnR>
                    <a:lnT>
                      <a:noFill/>
                    </a:lnT>
                    <a:lnB>
                      <a:noFill/>
                    </a:lnB>
                  </a:tcPr>
                </a:tc>
                <a:tc>
                  <a:txBody>
                    <a:bodyPr/>
                    <a:lstStyle/>
                    <a:p>
                      <a:pPr algn="l" fontAlgn="b"/>
                      <a:r>
                        <a:rPr lang="en-US" sz="900" b="0" i="0" u="none" strike="noStrike" dirty="0">
                          <a:solidFill>
                            <a:srgbClr val="000000"/>
                          </a:solidFill>
                          <a:latin typeface="Calibri"/>
                        </a:rPr>
                        <a:t> </a:t>
                      </a:r>
                    </a:p>
                  </a:txBody>
                  <a:tcPr marL="4301" marR="4301" marT="4301" marB="0" anchor="b">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11"/>
                  </a:ext>
                </a:extLst>
              </a:tr>
              <a:tr h="158812">
                <a:tc>
                  <a:txBody>
                    <a:bodyPr/>
                    <a:lstStyle/>
                    <a:p>
                      <a:pPr algn="l" fontAlgn="b"/>
                      <a:r>
                        <a:rPr lang="en-US" sz="900" b="0" i="0" u="none" strike="noStrike" dirty="0">
                          <a:solidFill>
                            <a:srgbClr val="000000"/>
                          </a:solidFill>
                          <a:latin typeface="Calibri"/>
                        </a:rPr>
                        <a:t> </a:t>
                      </a:r>
                    </a:p>
                  </a:txBody>
                  <a:tcPr marL="4301" marR="4301" marT="4301"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900" b="0" i="0" u="none" strike="noStrike" dirty="0">
                        <a:solidFill>
                          <a:srgbClr val="000000"/>
                        </a:solidFill>
                        <a:latin typeface="Calibri"/>
                      </a:endParaRPr>
                    </a:p>
                  </a:txBody>
                  <a:tcPr marL="4301" marR="4301" marT="4301" marB="0" anchor="b">
                    <a:lnL>
                      <a:noFill/>
                    </a:lnL>
                    <a:lnR>
                      <a:noFill/>
                    </a:lnR>
                    <a:lnT>
                      <a:noFill/>
                    </a:lnT>
                    <a:lnB>
                      <a:noFill/>
                    </a:lnB>
                  </a:tcPr>
                </a:tc>
                <a:tc>
                  <a:txBody>
                    <a:bodyPr/>
                    <a:lstStyle/>
                    <a:p>
                      <a:pPr algn="l" fontAlgn="b"/>
                      <a:endParaRPr lang="en-US" sz="900" b="0" i="0" u="none" strike="noStrike" dirty="0">
                        <a:solidFill>
                          <a:srgbClr val="000000"/>
                        </a:solidFill>
                        <a:latin typeface="Calibri"/>
                      </a:endParaRPr>
                    </a:p>
                  </a:txBody>
                  <a:tcPr marL="4301" marR="4301" marT="4301" marB="0" anchor="b">
                    <a:lnL>
                      <a:noFill/>
                    </a:lnL>
                    <a:lnR>
                      <a:noFill/>
                    </a:lnR>
                    <a:lnT>
                      <a:noFill/>
                    </a:lnT>
                    <a:lnB>
                      <a:noFill/>
                    </a:lnB>
                  </a:tcPr>
                </a:tc>
                <a:tc>
                  <a:txBody>
                    <a:bodyPr/>
                    <a:lstStyle/>
                    <a:p>
                      <a:pPr algn="l" fontAlgn="b"/>
                      <a:endParaRPr lang="en-US" sz="900" b="0" i="0" u="none" strike="noStrike" dirty="0">
                        <a:solidFill>
                          <a:srgbClr val="000000"/>
                        </a:solidFill>
                        <a:latin typeface="Calibri"/>
                      </a:endParaRPr>
                    </a:p>
                  </a:txBody>
                  <a:tcPr marL="4301" marR="4301" marT="4301" marB="0" anchor="b">
                    <a:lnL>
                      <a:noFill/>
                    </a:lnL>
                    <a:lnR>
                      <a:noFill/>
                    </a:lnR>
                    <a:lnT>
                      <a:noFill/>
                    </a:lnT>
                    <a:lnB>
                      <a:noFill/>
                    </a:lnB>
                  </a:tcPr>
                </a:tc>
                <a:tc>
                  <a:txBody>
                    <a:bodyPr/>
                    <a:lstStyle/>
                    <a:p>
                      <a:pPr algn="l" fontAlgn="b"/>
                      <a:endParaRPr lang="en-US" sz="900" b="0" i="0" u="none" strike="noStrike" dirty="0">
                        <a:solidFill>
                          <a:srgbClr val="000000"/>
                        </a:solidFill>
                        <a:latin typeface="Calibri"/>
                      </a:endParaRPr>
                    </a:p>
                  </a:txBody>
                  <a:tcPr marL="4301" marR="4301" marT="4301" marB="0" anchor="b">
                    <a:lnL>
                      <a:noFill/>
                    </a:lnL>
                    <a:lnR>
                      <a:noFill/>
                    </a:lnR>
                    <a:lnT>
                      <a:noFill/>
                    </a:lnT>
                    <a:lnB>
                      <a:noFill/>
                    </a:lnB>
                  </a:tcPr>
                </a:tc>
                <a:tc>
                  <a:txBody>
                    <a:bodyPr/>
                    <a:lstStyle/>
                    <a:p>
                      <a:pPr algn="l" fontAlgn="b"/>
                      <a:endParaRPr lang="en-US" sz="900" b="0" i="0" u="none" strike="noStrike" dirty="0">
                        <a:solidFill>
                          <a:srgbClr val="000000"/>
                        </a:solidFill>
                        <a:latin typeface="Calibri"/>
                      </a:endParaRPr>
                    </a:p>
                  </a:txBody>
                  <a:tcPr marL="4301" marR="4301" marT="4301" marB="0" anchor="b">
                    <a:lnL>
                      <a:noFill/>
                    </a:lnL>
                    <a:lnR>
                      <a:noFill/>
                    </a:lnR>
                    <a:lnT>
                      <a:noFill/>
                    </a:lnT>
                    <a:lnB>
                      <a:noFill/>
                    </a:lnB>
                  </a:tcPr>
                </a:tc>
                <a:tc>
                  <a:txBody>
                    <a:bodyPr/>
                    <a:lstStyle/>
                    <a:p>
                      <a:pPr algn="l" fontAlgn="b"/>
                      <a:endParaRPr lang="en-US" sz="900" b="0" i="0" u="none" strike="noStrike" dirty="0">
                        <a:solidFill>
                          <a:srgbClr val="000000"/>
                        </a:solidFill>
                        <a:latin typeface="Calibri"/>
                      </a:endParaRPr>
                    </a:p>
                  </a:txBody>
                  <a:tcPr marL="4301" marR="4301" marT="4301" marB="0" anchor="b">
                    <a:lnL>
                      <a:noFill/>
                    </a:lnL>
                    <a:lnR>
                      <a:noFill/>
                    </a:lnR>
                    <a:lnT>
                      <a:noFill/>
                    </a:lnT>
                    <a:lnB>
                      <a:noFill/>
                    </a:lnB>
                  </a:tcPr>
                </a:tc>
                <a:tc>
                  <a:txBody>
                    <a:bodyPr/>
                    <a:lstStyle/>
                    <a:p>
                      <a:pPr algn="l" fontAlgn="b"/>
                      <a:endParaRPr lang="en-US" sz="900" b="0" i="0" u="none" strike="noStrike" dirty="0">
                        <a:solidFill>
                          <a:srgbClr val="000000"/>
                        </a:solidFill>
                        <a:latin typeface="Calibri"/>
                      </a:endParaRPr>
                    </a:p>
                  </a:txBody>
                  <a:tcPr marL="4301" marR="4301" marT="4301" marB="0" anchor="b">
                    <a:lnL>
                      <a:noFill/>
                    </a:lnL>
                    <a:lnR>
                      <a:noFill/>
                    </a:lnR>
                    <a:lnT>
                      <a:noFill/>
                    </a:lnT>
                    <a:lnB>
                      <a:noFill/>
                    </a:lnB>
                  </a:tcPr>
                </a:tc>
                <a:tc>
                  <a:txBody>
                    <a:bodyPr/>
                    <a:lstStyle/>
                    <a:p>
                      <a:pPr algn="l" fontAlgn="b"/>
                      <a:endParaRPr lang="en-US" sz="900" b="0" i="0" u="none" strike="noStrike" dirty="0">
                        <a:solidFill>
                          <a:srgbClr val="000000"/>
                        </a:solidFill>
                        <a:latin typeface="Calibri"/>
                      </a:endParaRPr>
                    </a:p>
                  </a:txBody>
                  <a:tcPr marL="4301" marR="4301" marT="4301" marB="0" anchor="b">
                    <a:lnL>
                      <a:noFill/>
                    </a:lnL>
                    <a:lnR>
                      <a:noFill/>
                    </a:lnR>
                    <a:lnT>
                      <a:noFill/>
                    </a:lnT>
                    <a:lnB>
                      <a:noFill/>
                    </a:lnB>
                  </a:tcPr>
                </a:tc>
                <a:tc>
                  <a:txBody>
                    <a:bodyPr/>
                    <a:lstStyle/>
                    <a:p>
                      <a:pPr algn="l" fontAlgn="b"/>
                      <a:endParaRPr lang="en-US" sz="900" b="0" i="0" u="none" strike="noStrike" dirty="0">
                        <a:solidFill>
                          <a:srgbClr val="000000"/>
                        </a:solidFill>
                        <a:latin typeface="Calibri"/>
                      </a:endParaRPr>
                    </a:p>
                  </a:txBody>
                  <a:tcPr marL="4301" marR="4301" marT="4301" marB="0" anchor="b">
                    <a:lnL>
                      <a:noFill/>
                    </a:lnL>
                    <a:lnR>
                      <a:noFill/>
                    </a:lnR>
                    <a:lnT>
                      <a:noFill/>
                    </a:lnT>
                    <a:lnB>
                      <a:noFill/>
                    </a:lnB>
                  </a:tcPr>
                </a:tc>
                <a:tc>
                  <a:txBody>
                    <a:bodyPr/>
                    <a:lstStyle/>
                    <a:p>
                      <a:pPr algn="l" fontAlgn="b"/>
                      <a:endParaRPr lang="en-US" sz="900" b="0" i="0" u="none" strike="noStrike" dirty="0">
                        <a:solidFill>
                          <a:srgbClr val="000000"/>
                        </a:solidFill>
                        <a:latin typeface="Calibri"/>
                      </a:endParaRPr>
                    </a:p>
                  </a:txBody>
                  <a:tcPr marL="4301" marR="4301" marT="4301" marB="0" anchor="b">
                    <a:lnL>
                      <a:noFill/>
                    </a:lnL>
                    <a:lnR>
                      <a:noFill/>
                    </a:lnR>
                    <a:lnT>
                      <a:noFill/>
                    </a:lnT>
                    <a:lnB>
                      <a:noFill/>
                    </a:lnB>
                  </a:tcPr>
                </a:tc>
                <a:tc>
                  <a:txBody>
                    <a:bodyPr/>
                    <a:lstStyle/>
                    <a:p>
                      <a:pPr algn="l" fontAlgn="b"/>
                      <a:endParaRPr lang="en-US" sz="900" b="0" i="0" u="none" strike="noStrike" dirty="0">
                        <a:solidFill>
                          <a:srgbClr val="000000"/>
                        </a:solidFill>
                        <a:latin typeface="Calibri"/>
                      </a:endParaRPr>
                    </a:p>
                  </a:txBody>
                  <a:tcPr marL="4301" marR="4301" marT="4301" marB="0" anchor="b">
                    <a:lnL>
                      <a:noFill/>
                    </a:lnL>
                    <a:lnR>
                      <a:noFill/>
                    </a:lnR>
                    <a:lnT>
                      <a:noFill/>
                    </a:lnT>
                    <a:lnB>
                      <a:noFill/>
                    </a:lnB>
                  </a:tcPr>
                </a:tc>
                <a:tc>
                  <a:txBody>
                    <a:bodyPr/>
                    <a:lstStyle/>
                    <a:p>
                      <a:pPr algn="l" fontAlgn="b"/>
                      <a:endParaRPr lang="en-US" sz="900" b="0" i="0" u="none" strike="noStrike" dirty="0">
                        <a:solidFill>
                          <a:srgbClr val="000000"/>
                        </a:solidFill>
                        <a:latin typeface="Calibri"/>
                      </a:endParaRPr>
                    </a:p>
                  </a:txBody>
                  <a:tcPr marL="4301" marR="4301" marT="4301" marB="0" anchor="b">
                    <a:lnL>
                      <a:noFill/>
                    </a:lnL>
                    <a:lnR>
                      <a:noFill/>
                    </a:lnR>
                    <a:lnT>
                      <a:noFill/>
                    </a:lnT>
                    <a:lnB>
                      <a:noFill/>
                    </a:lnB>
                  </a:tcPr>
                </a:tc>
                <a:tc>
                  <a:txBody>
                    <a:bodyPr/>
                    <a:lstStyle/>
                    <a:p>
                      <a:pPr algn="l" fontAlgn="b"/>
                      <a:endParaRPr lang="en-US" sz="900" b="0" i="0" u="none" strike="noStrike" dirty="0">
                        <a:solidFill>
                          <a:srgbClr val="000000"/>
                        </a:solidFill>
                        <a:latin typeface="Calibri"/>
                      </a:endParaRPr>
                    </a:p>
                  </a:txBody>
                  <a:tcPr marL="4301" marR="4301" marT="4301" marB="0" anchor="b">
                    <a:lnL>
                      <a:noFill/>
                    </a:lnL>
                    <a:lnR>
                      <a:noFill/>
                    </a:lnR>
                    <a:lnT>
                      <a:noFill/>
                    </a:lnT>
                    <a:lnB>
                      <a:noFill/>
                    </a:lnB>
                  </a:tcPr>
                </a:tc>
                <a:tc>
                  <a:txBody>
                    <a:bodyPr/>
                    <a:lstStyle/>
                    <a:p>
                      <a:pPr algn="l" fontAlgn="b"/>
                      <a:endParaRPr lang="en-US" sz="900" b="0" i="0" u="none" strike="noStrike" dirty="0">
                        <a:solidFill>
                          <a:srgbClr val="000000"/>
                        </a:solidFill>
                        <a:latin typeface="Calibri"/>
                      </a:endParaRPr>
                    </a:p>
                  </a:txBody>
                  <a:tcPr marL="4301" marR="4301" marT="4301" marB="0" anchor="b">
                    <a:lnL>
                      <a:noFill/>
                    </a:lnL>
                    <a:lnR>
                      <a:noFill/>
                    </a:lnR>
                    <a:lnT>
                      <a:noFill/>
                    </a:lnT>
                    <a:lnB>
                      <a:noFill/>
                    </a:lnB>
                  </a:tcPr>
                </a:tc>
                <a:tc>
                  <a:txBody>
                    <a:bodyPr/>
                    <a:lstStyle/>
                    <a:p>
                      <a:pPr algn="l" fontAlgn="b"/>
                      <a:endParaRPr lang="en-US" sz="900" b="0" i="0" u="none" strike="noStrike" dirty="0">
                        <a:solidFill>
                          <a:srgbClr val="000000"/>
                        </a:solidFill>
                        <a:latin typeface="Calibri"/>
                      </a:endParaRPr>
                    </a:p>
                  </a:txBody>
                  <a:tcPr marL="4301" marR="4301" marT="4301" marB="0" anchor="b">
                    <a:lnL>
                      <a:noFill/>
                    </a:lnL>
                    <a:lnR>
                      <a:noFill/>
                    </a:lnR>
                    <a:lnT>
                      <a:noFill/>
                    </a:lnT>
                    <a:lnB>
                      <a:noFill/>
                    </a:lnB>
                  </a:tcPr>
                </a:tc>
                <a:tc>
                  <a:txBody>
                    <a:bodyPr/>
                    <a:lstStyle/>
                    <a:p>
                      <a:pPr algn="l" fontAlgn="b"/>
                      <a:endParaRPr lang="en-US" sz="900" b="0" i="0" u="none" strike="noStrike" dirty="0">
                        <a:solidFill>
                          <a:srgbClr val="000000"/>
                        </a:solidFill>
                        <a:latin typeface="Calibri"/>
                      </a:endParaRPr>
                    </a:p>
                  </a:txBody>
                  <a:tcPr marL="4301" marR="4301" marT="4301" marB="0" anchor="b">
                    <a:lnL>
                      <a:noFill/>
                    </a:lnL>
                    <a:lnR>
                      <a:noFill/>
                    </a:lnR>
                    <a:lnT>
                      <a:noFill/>
                    </a:lnT>
                    <a:lnB>
                      <a:noFill/>
                    </a:lnB>
                  </a:tcPr>
                </a:tc>
                <a:tc>
                  <a:txBody>
                    <a:bodyPr/>
                    <a:lstStyle/>
                    <a:p>
                      <a:pPr algn="l" fontAlgn="b"/>
                      <a:endParaRPr lang="en-US" sz="900" b="0" i="0" u="none" strike="noStrike" dirty="0">
                        <a:solidFill>
                          <a:srgbClr val="000000"/>
                        </a:solidFill>
                        <a:latin typeface="Calibri"/>
                      </a:endParaRPr>
                    </a:p>
                  </a:txBody>
                  <a:tcPr marL="4301" marR="4301" marT="4301" marB="0" anchor="b">
                    <a:lnL>
                      <a:noFill/>
                    </a:lnL>
                    <a:lnR>
                      <a:noFill/>
                    </a:lnR>
                    <a:lnT>
                      <a:noFill/>
                    </a:lnT>
                    <a:lnB>
                      <a:noFill/>
                    </a:lnB>
                  </a:tcPr>
                </a:tc>
                <a:tc>
                  <a:txBody>
                    <a:bodyPr/>
                    <a:lstStyle/>
                    <a:p>
                      <a:pPr algn="l" fontAlgn="b"/>
                      <a:endParaRPr lang="en-US" sz="900" b="0" i="0" u="none" strike="noStrike" dirty="0">
                        <a:solidFill>
                          <a:srgbClr val="000000"/>
                        </a:solidFill>
                        <a:latin typeface="Calibri"/>
                      </a:endParaRPr>
                    </a:p>
                  </a:txBody>
                  <a:tcPr marL="4301" marR="4301" marT="4301" marB="0" anchor="b">
                    <a:lnL>
                      <a:noFill/>
                    </a:lnL>
                    <a:lnR>
                      <a:noFill/>
                    </a:lnR>
                    <a:lnT>
                      <a:noFill/>
                    </a:lnT>
                    <a:lnB>
                      <a:noFill/>
                    </a:lnB>
                  </a:tcPr>
                </a:tc>
                <a:tc>
                  <a:txBody>
                    <a:bodyPr/>
                    <a:lstStyle/>
                    <a:p>
                      <a:pPr algn="l" fontAlgn="b"/>
                      <a:r>
                        <a:rPr lang="en-US" sz="900" b="0" i="0" u="none" strike="noStrike" dirty="0">
                          <a:solidFill>
                            <a:srgbClr val="000000"/>
                          </a:solidFill>
                          <a:latin typeface="Calibri"/>
                        </a:rPr>
                        <a:t> </a:t>
                      </a:r>
                    </a:p>
                  </a:txBody>
                  <a:tcPr marL="4301" marR="4301" marT="4301" marB="0" anchor="b">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12"/>
                  </a:ext>
                </a:extLst>
              </a:tr>
              <a:tr h="158812">
                <a:tc>
                  <a:txBody>
                    <a:bodyPr/>
                    <a:lstStyle/>
                    <a:p>
                      <a:pPr algn="l" fontAlgn="b"/>
                      <a:r>
                        <a:rPr lang="en-US" sz="900" b="0" i="0" u="none" strike="noStrike" dirty="0">
                          <a:solidFill>
                            <a:srgbClr val="000000"/>
                          </a:solidFill>
                          <a:latin typeface="Calibri"/>
                        </a:rPr>
                        <a:t> </a:t>
                      </a:r>
                    </a:p>
                  </a:txBody>
                  <a:tcPr marL="4301" marR="4301" marT="4301"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900" b="0" i="0" u="none" strike="noStrike" dirty="0">
                        <a:solidFill>
                          <a:srgbClr val="000000"/>
                        </a:solidFill>
                        <a:latin typeface="Calibri"/>
                      </a:endParaRPr>
                    </a:p>
                  </a:txBody>
                  <a:tcPr marL="4301" marR="4301" marT="4301" marB="0" anchor="b">
                    <a:lnL>
                      <a:noFill/>
                    </a:lnL>
                    <a:lnR>
                      <a:noFill/>
                    </a:lnR>
                    <a:lnT>
                      <a:noFill/>
                    </a:lnT>
                    <a:lnB>
                      <a:noFill/>
                    </a:lnB>
                  </a:tcPr>
                </a:tc>
                <a:tc>
                  <a:txBody>
                    <a:bodyPr/>
                    <a:lstStyle/>
                    <a:p>
                      <a:pPr algn="l" fontAlgn="b"/>
                      <a:endParaRPr lang="en-US" sz="900" b="0" i="0" u="none" strike="noStrike" dirty="0">
                        <a:solidFill>
                          <a:srgbClr val="000000"/>
                        </a:solidFill>
                        <a:latin typeface="Calibri"/>
                      </a:endParaRPr>
                    </a:p>
                  </a:txBody>
                  <a:tcPr marL="4301" marR="4301" marT="4301" marB="0" anchor="b">
                    <a:lnL>
                      <a:noFill/>
                    </a:lnL>
                    <a:lnR>
                      <a:noFill/>
                    </a:lnR>
                    <a:lnT>
                      <a:noFill/>
                    </a:lnT>
                    <a:lnB>
                      <a:noFill/>
                    </a:lnB>
                  </a:tcPr>
                </a:tc>
                <a:tc>
                  <a:txBody>
                    <a:bodyPr/>
                    <a:lstStyle/>
                    <a:p>
                      <a:pPr algn="l" fontAlgn="b"/>
                      <a:endParaRPr lang="en-US" sz="900" b="0" i="0" u="none" strike="noStrike" dirty="0">
                        <a:solidFill>
                          <a:srgbClr val="000000"/>
                        </a:solidFill>
                        <a:latin typeface="Calibri"/>
                      </a:endParaRPr>
                    </a:p>
                  </a:txBody>
                  <a:tcPr marL="4301" marR="4301" marT="4301" marB="0" anchor="b">
                    <a:lnL>
                      <a:noFill/>
                    </a:lnL>
                    <a:lnR>
                      <a:noFill/>
                    </a:lnR>
                    <a:lnT>
                      <a:noFill/>
                    </a:lnT>
                    <a:lnB>
                      <a:noFill/>
                    </a:lnB>
                  </a:tcPr>
                </a:tc>
                <a:tc>
                  <a:txBody>
                    <a:bodyPr/>
                    <a:lstStyle/>
                    <a:p>
                      <a:pPr algn="l" fontAlgn="b"/>
                      <a:endParaRPr lang="en-US" sz="900" b="0" i="0" u="none" strike="noStrike" dirty="0">
                        <a:solidFill>
                          <a:srgbClr val="000000"/>
                        </a:solidFill>
                        <a:latin typeface="Calibri"/>
                      </a:endParaRPr>
                    </a:p>
                  </a:txBody>
                  <a:tcPr marL="4301" marR="4301" marT="4301" marB="0" anchor="b">
                    <a:lnL>
                      <a:noFill/>
                    </a:lnL>
                    <a:lnR>
                      <a:noFill/>
                    </a:lnR>
                    <a:lnT>
                      <a:noFill/>
                    </a:lnT>
                    <a:lnB>
                      <a:noFill/>
                    </a:lnB>
                  </a:tcPr>
                </a:tc>
                <a:tc>
                  <a:txBody>
                    <a:bodyPr/>
                    <a:lstStyle/>
                    <a:p>
                      <a:pPr algn="l" fontAlgn="b"/>
                      <a:endParaRPr lang="en-US" sz="900" b="0" i="0" u="none" strike="noStrike" dirty="0">
                        <a:solidFill>
                          <a:srgbClr val="000000"/>
                        </a:solidFill>
                        <a:latin typeface="Calibri"/>
                      </a:endParaRPr>
                    </a:p>
                  </a:txBody>
                  <a:tcPr marL="4301" marR="4301" marT="4301" marB="0" anchor="b">
                    <a:lnL>
                      <a:noFill/>
                    </a:lnL>
                    <a:lnR>
                      <a:noFill/>
                    </a:lnR>
                    <a:lnT>
                      <a:noFill/>
                    </a:lnT>
                    <a:lnB>
                      <a:noFill/>
                    </a:lnB>
                  </a:tcPr>
                </a:tc>
                <a:tc>
                  <a:txBody>
                    <a:bodyPr/>
                    <a:lstStyle/>
                    <a:p>
                      <a:pPr algn="l" fontAlgn="b"/>
                      <a:endParaRPr lang="en-US" sz="900" b="0" i="0" u="none" strike="noStrike" dirty="0">
                        <a:solidFill>
                          <a:srgbClr val="000000"/>
                        </a:solidFill>
                        <a:latin typeface="Calibri"/>
                      </a:endParaRPr>
                    </a:p>
                  </a:txBody>
                  <a:tcPr marL="4301" marR="4301" marT="4301" marB="0" anchor="b">
                    <a:lnL>
                      <a:noFill/>
                    </a:lnL>
                    <a:lnR>
                      <a:noFill/>
                    </a:lnR>
                    <a:lnT>
                      <a:noFill/>
                    </a:lnT>
                    <a:lnB>
                      <a:noFill/>
                    </a:lnB>
                  </a:tcPr>
                </a:tc>
                <a:tc>
                  <a:txBody>
                    <a:bodyPr/>
                    <a:lstStyle/>
                    <a:p>
                      <a:pPr algn="l" fontAlgn="b"/>
                      <a:endParaRPr lang="en-US" sz="900" b="0" i="0" u="none" strike="noStrike" dirty="0">
                        <a:solidFill>
                          <a:srgbClr val="000000"/>
                        </a:solidFill>
                        <a:latin typeface="Calibri"/>
                      </a:endParaRPr>
                    </a:p>
                  </a:txBody>
                  <a:tcPr marL="4301" marR="4301" marT="4301" marB="0" anchor="b">
                    <a:lnL>
                      <a:noFill/>
                    </a:lnL>
                    <a:lnR>
                      <a:noFill/>
                    </a:lnR>
                    <a:lnT>
                      <a:noFill/>
                    </a:lnT>
                    <a:lnB>
                      <a:noFill/>
                    </a:lnB>
                  </a:tcPr>
                </a:tc>
                <a:tc>
                  <a:txBody>
                    <a:bodyPr/>
                    <a:lstStyle/>
                    <a:p>
                      <a:pPr algn="l" fontAlgn="b"/>
                      <a:endParaRPr lang="en-US" sz="900" b="0" i="0" u="none" strike="noStrike" dirty="0">
                        <a:solidFill>
                          <a:srgbClr val="000000"/>
                        </a:solidFill>
                        <a:latin typeface="Calibri"/>
                      </a:endParaRPr>
                    </a:p>
                  </a:txBody>
                  <a:tcPr marL="4301" marR="4301" marT="4301" marB="0" anchor="b">
                    <a:lnL>
                      <a:noFill/>
                    </a:lnL>
                    <a:lnR>
                      <a:noFill/>
                    </a:lnR>
                    <a:lnT>
                      <a:noFill/>
                    </a:lnT>
                    <a:lnB>
                      <a:noFill/>
                    </a:lnB>
                  </a:tcPr>
                </a:tc>
                <a:tc>
                  <a:txBody>
                    <a:bodyPr/>
                    <a:lstStyle/>
                    <a:p>
                      <a:pPr algn="l" fontAlgn="b"/>
                      <a:endParaRPr lang="en-US" sz="900" b="0" i="0" u="none" strike="noStrike" dirty="0">
                        <a:solidFill>
                          <a:srgbClr val="000000"/>
                        </a:solidFill>
                        <a:latin typeface="Calibri"/>
                      </a:endParaRPr>
                    </a:p>
                  </a:txBody>
                  <a:tcPr marL="4301" marR="4301" marT="4301" marB="0" anchor="b">
                    <a:lnL>
                      <a:noFill/>
                    </a:lnL>
                    <a:lnR>
                      <a:noFill/>
                    </a:lnR>
                    <a:lnT>
                      <a:noFill/>
                    </a:lnT>
                    <a:lnB>
                      <a:noFill/>
                    </a:lnB>
                  </a:tcPr>
                </a:tc>
                <a:tc>
                  <a:txBody>
                    <a:bodyPr/>
                    <a:lstStyle/>
                    <a:p>
                      <a:pPr algn="l" fontAlgn="b"/>
                      <a:endParaRPr lang="en-US" sz="900" b="0" i="0" u="none" strike="noStrike" dirty="0">
                        <a:solidFill>
                          <a:srgbClr val="000000"/>
                        </a:solidFill>
                        <a:latin typeface="Calibri"/>
                      </a:endParaRPr>
                    </a:p>
                  </a:txBody>
                  <a:tcPr marL="4301" marR="4301" marT="4301" marB="0" anchor="b">
                    <a:lnL>
                      <a:noFill/>
                    </a:lnL>
                    <a:lnR>
                      <a:noFill/>
                    </a:lnR>
                    <a:lnT>
                      <a:noFill/>
                    </a:lnT>
                    <a:lnB>
                      <a:noFill/>
                    </a:lnB>
                  </a:tcPr>
                </a:tc>
                <a:tc>
                  <a:txBody>
                    <a:bodyPr/>
                    <a:lstStyle/>
                    <a:p>
                      <a:pPr algn="l" fontAlgn="b"/>
                      <a:endParaRPr lang="en-US" sz="900" b="0" i="0" u="none" strike="noStrike" dirty="0">
                        <a:solidFill>
                          <a:srgbClr val="000000"/>
                        </a:solidFill>
                        <a:latin typeface="Calibri"/>
                      </a:endParaRPr>
                    </a:p>
                  </a:txBody>
                  <a:tcPr marL="4301" marR="4301" marT="4301" marB="0" anchor="b">
                    <a:lnL>
                      <a:noFill/>
                    </a:lnL>
                    <a:lnR>
                      <a:noFill/>
                    </a:lnR>
                    <a:lnT>
                      <a:noFill/>
                    </a:lnT>
                    <a:lnB>
                      <a:noFill/>
                    </a:lnB>
                  </a:tcPr>
                </a:tc>
                <a:tc>
                  <a:txBody>
                    <a:bodyPr/>
                    <a:lstStyle/>
                    <a:p>
                      <a:pPr algn="l" fontAlgn="b"/>
                      <a:endParaRPr lang="en-US" sz="900" b="0" i="0" u="none" strike="noStrike" dirty="0">
                        <a:solidFill>
                          <a:srgbClr val="000000"/>
                        </a:solidFill>
                        <a:latin typeface="Calibri"/>
                      </a:endParaRPr>
                    </a:p>
                  </a:txBody>
                  <a:tcPr marL="4301" marR="4301" marT="4301" marB="0" anchor="b">
                    <a:lnL>
                      <a:noFill/>
                    </a:lnL>
                    <a:lnR>
                      <a:noFill/>
                    </a:lnR>
                    <a:lnT>
                      <a:noFill/>
                    </a:lnT>
                    <a:lnB>
                      <a:noFill/>
                    </a:lnB>
                  </a:tcPr>
                </a:tc>
                <a:tc>
                  <a:txBody>
                    <a:bodyPr/>
                    <a:lstStyle/>
                    <a:p>
                      <a:pPr algn="l" fontAlgn="b"/>
                      <a:endParaRPr lang="en-US" sz="900" b="0" i="0" u="none" strike="noStrike" dirty="0">
                        <a:solidFill>
                          <a:srgbClr val="000000"/>
                        </a:solidFill>
                        <a:latin typeface="Calibri"/>
                      </a:endParaRPr>
                    </a:p>
                  </a:txBody>
                  <a:tcPr marL="4301" marR="4301" marT="4301" marB="0" anchor="b">
                    <a:lnL>
                      <a:noFill/>
                    </a:lnL>
                    <a:lnR>
                      <a:noFill/>
                    </a:lnR>
                    <a:lnT>
                      <a:noFill/>
                    </a:lnT>
                    <a:lnB>
                      <a:noFill/>
                    </a:lnB>
                  </a:tcPr>
                </a:tc>
                <a:tc>
                  <a:txBody>
                    <a:bodyPr/>
                    <a:lstStyle/>
                    <a:p>
                      <a:pPr algn="l" fontAlgn="b"/>
                      <a:endParaRPr lang="en-US" sz="900" b="0" i="0" u="none" strike="noStrike" dirty="0">
                        <a:solidFill>
                          <a:srgbClr val="000000"/>
                        </a:solidFill>
                        <a:latin typeface="Calibri"/>
                      </a:endParaRPr>
                    </a:p>
                  </a:txBody>
                  <a:tcPr marL="4301" marR="4301" marT="4301" marB="0" anchor="b">
                    <a:lnL>
                      <a:noFill/>
                    </a:lnL>
                    <a:lnR>
                      <a:noFill/>
                    </a:lnR>
                    <a:lnT>
                      <a:noFill/>
                    </a:lnT>
                    <a:lnB>
                      <a:noFill/>
                    </a:lnB>
                  </a:tcPr>
                </a:tc>
                <a:tc>
                  <a:txBody>
                    <a:bodyPr/>
                    <a:lstStyle/>
                    <a:p>
                      <a:pPr algn="l" fontAlgn="b"/>
                      <a:endParaRPr lang="en-US" sz="900" b="0" i="0" u="none" strike="noStrike" dirty="0">
                        <a:solidFill>
                          <a:srgbClr val="000000"/>
                        </a:solidFill>
                        <a:latin typeface="Calibri"/>
                      </a:endParaRPr>
                    </a:p>
                  </a:txBody>
                  <a:tcPr marL="4301" marR="4301" marT="4301" marB="0" anchor="b">
                    <a:lnL>
                      <a:noFill/>
                    </a:lnL>
                    <a:lnR>
                      <a:noFill/>
                    </a:lnR>
                    <a:lnT>
                      <a:noFill/>
                    </a:lnT>
                    <a:lnB>
                      <a:noFill/>
                    </a:lnB>
                  </a:tcPr>
                </a:tc>
                <a:tc>
                  <a:txBody>
                    <a:bodyPr/>
                    <a:lstStyle/>
                    <a:p>
                      <a:pPr algn="l" fontAlgn="b"/>
                      <a:endParaRPr lang="en-US" sz="900" b="0" i="0" u="none" strike="noStrike" dirty="0">
                        <a:solidFill>
                          <a:srgbClr val="000000"/>
                        </a:solidFill>
                        <a:latin typeface="Calibri"/>
                      </a:endParaRPr>
                    </a:p>
                  </a:txBody>
                  <a:tcPr marL="4301" marR="4301" marT="4301" marB="0" anchor="b">
                    <a:lnL>
                      <a:noFill/>
                    </a:lnL>
                    <a:lnR>
                      <a:noFill/>
                    </a:lnR>
                    <a:lnT>
                      <a:noFill/>
                    </a:lnT>
                    <a:lnB>
                      <a:noFill/>
                    </a:lnB>
                  </a:tcPr>
                </a:tc>
                <a:tc>
                  <a:txBody>
                    <a:bodyPr/>
                    <a:lstStyle/>
                    <a:p>
                      <a:pPr algn="l" fontAlgn="b"/>
                      <a:endParaRPr lang="en-US" sz="900" b="0" i="0" u="none" strike="noStrike" dirty="0">
                        <a:solidFill>
                          <a:srgbClr val="000000"/>
                        </a:solidFill>
                        <a:latin typeface="Calibri"/>
                      </a:endParaRPr>
                    </a:p>
                  </a:txBody>
                  <a:tcPr marL="4301" marR="4301" marT="4301" marB="0" anchor="b">
                    <a:lnL>
                      <a:noFill/>
                    </a:lnL>
                    <a:lnR>
                      <a:noFill/>
                    </a:lnR>
                    <a:lnT>
                      <a:noFill/>
                    </a:lnT>
                    <a:lnB>
                      <a:noFill/>
                    </a:lnB>
                  </a:tcPr>
                </a:tc>
                <a:tc>
                  <a:txBody>
                    <a:bodyPr/>
                    <a:lstStyle/>
                    <a:p>
                      <a:pPr algn="l" fontAlgn="b"/>
                      <a:endParaRPr lang="en-US" sz="900" b="0" i="0" u="none" strike="noStrike" dirty="0">
                        <a:solidFill>
                          <a:srgbClr val="000000"/>
                        </a:solidFill>
                        <a:latin typeface="Calibri"/>
                      </a:endParaRPr>
                    </a:p>
                  </a:txBody>
                  <a:tcPr marL="4301" marR="4301" marT="4301" marB="0" anchor="b">
                    <a:lnL>
                      <a:noFill/>
                    </a:lnL>
                    <a:lnR>
                      <a:noFill/>
                    </a:lnR>
                    <a:lnT>
                      <a:noFill/>
                    </a:lnT>
                    <a:lnB>
                      <a:noFill/>
                    </a:lnB>
                  </a:tcPr>
                </a:tc>
                <a:tc>
                  <a:txBody>
                    <a:bodyPr/>
                    <a:lstStyle/>
                    <a:p>
                      <a:pPr algn="l" fontAlgn="b"/>
                      <a:r>
                        <a:rPr lang="en-US" sz="900" b="0" i="0" u="none" strike="noStrike" dirty="0">
                          <a:solidFill>
                            <a:srgbClr val="000000"/>
                          </a:solidFill>
                          <a:latin typeface="Calibri"/>
                        </a:rPr>
                        <a:t> </a:t>
                      </a:r>
                    </a:p>
                  </a:txBody>
                  <a:tcPr marL="4301" marR="4301" marT="4301" marB="0" anchor="b">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13"/>
                  </a:ext>
                </a:extLst>
              </a:tr>
              <a:tr h="158812">
                <a:tc>
                  <a:txBody>
                    <a:bodyPr/>
                    <a:lstStyle/>
                    <a:p>
                      <a:pPr algn="l" fontAlgn="b"/>
                      <a:r>
                        <a:rPr lang="en-US" sz="900" b="0" i="0" u="none" strike="noStrike" dirty="0">
                          <a:solidFill>
                            <a:srgbClr val="000000"/>
                          </a:solidFill>
                          <a:latin typeface="Calibri"/>
                        </a:rPr>
                        <a:t> </a:t>
                      </a:r>
                    </a:p>
                  </a:txBody>
                  <a:tcPr marL="4301" marR="4301" marT="4301"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900" b="0" i="0" u="none" strike="noStrike" dirty="0">
                        <a:solidFill>
                          <a:srgbClr val="000000"/>
                        </a:solidFill>
                        <a:latin typeface="Calibri"/>
                      </a:endParaRPr>
                    </a:p>
                  </a:txBody>
                  <a:tcPr marL="4301" marR="4301" marT="4301" marB="0" anchor="b">
                    <a:lnL>
                      <a:noFill/>
                    </a:lnL>
                    <a:lnR>
                      <a:noFill/>
                    </a:lnR>
                    <a:lnT>
                      <a:noFill/>
                    </a:lnT>
                    <a:lnB>
                      <a:noFill/>
                    </a:lnB>
                  </a:tcPr>
                </a:tc>
                <a:tc>
                  <a:txBody>
                    <a:bodyPr/>
                    <a:lstStyle/>
                    <a:p>
                      <a:pPr algn="l" fontAlgn="b"/>
                      <a:endParaRPr lang="en-US" sz="900" b="0" i="0" u="none" strike="noStrike" dirty="0">
                        <a:solidFill>
                          <a:srgbClr val="000000"/>
                        </a:solidFill>
                        <a:latin typeface="Calibri"/>
                      </a:endParaRPr>
                    </a:p>
                  </a:txBody>
                  <a:tcPr marL="4301" marR="4301" marT="4301" marB="0" anchor="b">
                    <a:lnL>
                      <a:noFill/>
                    </a:lnL>
                    <a:lnR>
                      <a:noFill/>
                    </a:lnR>
                    <a:lnT>
                      <a:noFill/>
                    </a:lnT>
                    <a:lnB>
                      <a:noFill/>
                    </a:lnB>
                  </a:tcPr>
                </a:tc>
                <a:tc>
                  <a:txBody>
                    <a:bodyPr/>
                    <a:lstStyle/>
                    <a:p>
                      <a:pPr algn="l" fontAlgn="b"/>
                      <a:endParaRPr lang="en-US" sz="900" b="0" i="0" u="none" strike="noStrike" dirty="0">
                        <a:solidFill>
                          <a:srgbClr val="000000"/>
                        </a:solidFill>
                        <a:latin typeface="Calibri"/>
                      </a:endParaRPr>
                    </a:p>
                  </a:txBody>
                  <a:tcPr marL="4301" marR="4301" marT="4301" marB="0" anchor="b">
                    <a:lnL>
                      <a:noFill/>
                    </a:lnL>
                    <a:lnR>
                      <a:noFill/>
                    </a:lnR>
                    <a:lnT>
                      <a:noFill/>
                    </a:lnT>
                    <a:lnB>
                      <a:noFill/>
                    </a:lnB>
                  </a:tcPr>
                </a:tc>
                <a:tc>
                  <a:txBody>
                    <a:bodyPr/>
                    <a:lstStyle/>
                    <a:p>
                      <a:pPr algn="l" fontAlgn="b"/>
                      <a:endParaRPr lang="en-US" sz="900" b="0" i="0" u="none" strike="noStrike" dirty="0">
                        <a:solidFill>
                          <a:srgbClr val="000000"/>
                        </a:solidFill>
                        <a:latin typeface="Calibri"/>
                      </a:endParaRPr>
                    </a:p>
                  </a:txBody>
                  <a:tcPr marL="4301" marR="4301" marT="4301" marB="0" anchor="b">
                    <a:lnL>
                      <a:noFill/>
                    </a:lnL>
                    <a:lnR>
                      <a:noFill/>
                    </a:lnR>
                    <a:lnT>
                      <a:noFill/>
                    </a:lnT>
                    <a:lnB>
                      <a:noFill/>
                    </a:lnB>
                  </a:tcPr>
                </a:tc>
                <a:tc>
                  <a:txBody>
                    <a:bodyPr/>
                    <a:lstStyle/>
                    <a:p>
                      <a:pPr algn="l" fontAlgn="b"/>
                      <a:endParaRPr lang="en-US" sz="900" b="0" i="0" u="none" strike="noStrike" dirty="0">
                        <a:solidFill>
                          <a:srgbClr val="000000"/>
                        </a:solidFill>
                        <a:latin typeface="Calibri"/>
                      </a:endParaRPr>
                    </a:p>
                  </a:txBody>
                  <a:tcPr marL="4301" marR="4301" marT="4301" marB="0" anchor="b">
                    <a:lnL>
                      <a:noFill/>
                    </a:lnL>
                    <a:lnR>
                      <a:noFill/>
                    </a:lnR>
                    <a:lnT>
                      <a:noFill/>
                    </a:lnT>
                    <a:lnB>
                      <a:noFill/>
                    </a:lnB>
                  </a:tcPr>
                </a:tc>
                <a:tc>
                  <a:txBody>
                    <a:bodyPr/>
                    <a:lstStyle/>
                    <a:p>
                      <a:pPr algn="l" fontAlgn="b"/>
                      <a:endParaRPr lang="en-US" sz="900" b="0" i="0" u="none" strike="noStrike" dirty="0">
                        <a:solidFill>
                          <a:srgbClr val="000000"/>
                        </a:solidFill>
                        <a:latin typeface="Calibri"/>
                      </a:endParaRPr>
                    </a:p>
                  </a:txBody>
                  <a:tcPr marL="4301" marR="4301" marT="4301" marB="0" anchor="b">
                    <a:lnL>
                      <a:noFill/>
                    </a:lnL>
                    <a:lnR>
                      <a:noFill/>
                    </a:lnR>
                    <a:lnT>
                      <a:noFill/>
                    </a:lnT>
                    <a:lnB>
                      <a:noFill/>
                    </a:lnB>
                  </a:tcPr>
                </a:tc>
                <a:tc>
                  <a:txBody>
                    <a:bodyPr/>
                    <a:lstStyle/>
                    <a:p>
                      <a:pPr algn="l" fontAlgn="b"/>
                      <a:endParaRPr lang="en-US" sz="900" b="0" i="0" u="none" strike="noStrike" dirty="0">
                        <a:solidFill>
                          <a:srgbClr val="000000"/>
                        </a:solidFill>
                        <a:latin typeface="Calibri"/>
                      </a:endParaRPr>
                    </a:p>
                  </a:txBody>
                  <a:tcPr marL="4301" marR="4301" marT="4301" marB="0" anchor="b">
                    <a:lnL>
                      <a:noFill/>
                    </a:lnL>
                    <a:lnR>
                      <a:noFill/>
                    </a:lnR>
                    <a:lnT>
                      <a:noFill/>
                    </a:lnT>
                    <a:lnB>
                      <a:noFill/>
                    </a:lnB>
                  </a:tcPr>
                </a:tc>
                <a:tc>
                  <a:txBody>
                    <a:bodyPr/>
                    <a:lstStyle/>
                    <a:p>
                      <a:pPr algn="l" fontAlgn="b"/>
                      <a:endParaRPr lang="en-US" sz="900" b="0" i="0" u="none" strike="noStrike" dirty="0">
                        <a:solidFill>
                          <a:srgbClr val="000000"/>
                        </a:solidFill>
                        <a:latin typeface="Calibri"/>
                      </a:endParaRPr>
                    </a:p>
                  </a:txBody>
                  <a:tcPr marL="4301" marR="4301" marT="4301" marB="0" anchor="b">
                    <a:lnL>
                      <a:noFill/>
                    </a:lnL>
                    <a:lnR>
                      <a:noFill/>
                    </a:lnR>
                    <a:lnT>
                      <a:noFill/>
                    </a:lnT>
                    <a:lnB>
                      <a:noFill/>
                    </a:lnB>
                  </a:tcPr>
                </a:tc>
                <a:tc>
                  <a:txBody>
                    <a:bodyPr/>
                    <a:lstStyle/>
                    <a:p>
                      <a:pPr algn="l" fontAlgn="b"/>
                      <a:endParaRPr lang="en-US" sz="900" b="0" i="0" u="none" strike="noStrike" dirty="0">
                        <a:solidFill>
                          <a:srgbClr val="000000"/>
                        </a:solidFill>
                        <a:latin typeface="Calibri"/>
                      </a:endParaRPr>
                    </a:p>
                  </a:txBody>
                  <a:tcPr marL="4301" marR="4301" marT="4301" marB="0" anchor="b">
                    <a:lnL>
                      <a:noFill/>
                    </a:lnL>
                    <a:lnR>
                      <a:noFill/>
                    </a:lnR>
                    <a:lnT>
                      <a:noFill/>
                    </a:lnT>
                    <a:lnB>
                      <a:noFill/>
                    </a:lnB>
                  </a:tcPr>
                </a:tc>
                <a:tc>
                  <a:txBody>
                    <a:bodyPr/>
                    <a:lstStyle/>
                    <a:p>
                      <a:pPr algn="l" fontAlgn="b"/>
                      <a:endParaRPr lang="en-US" sz="900" b="0" i="0" u="none" strike="noStrike" dirty="0">
                        <a:solidFill>
                          <a:srgbClr val="000000"/>
                        </a:solidFill>
                        <a:latin typeface="Calibri"/>
                      </a:endParaRPr>
                    </a:p>
                  </a:txBody>
                  <a:tcPr marL="4301" marR="4301" marT="4301" marB="0" anchor="b">
                    <a:lnL>
                      <a:noFill/>
                    </a:lnL>
                    <a:lnR>
                      <a:noFill/>
                    </a:lnR>
                    <a:lnT>
                      <a:noFill/>
                    </a:lnT>
                    <a:lnB>
                      <a:noFill/>
                    </a:lnB>
                  </a:tcPr>
                </a:tc>
                <a:tc>
                  <a:txBody>
                    <a:bodyPr/>
                    <a:lstStyle/>
                    <a:p>
                      <a:pPr algn="l" fontAlgn="b"/>
                      <a:endParaRPr lang="en-US" sz="900" b="0" i="0" u="none" strike="noStrike" dirty="0">
                        <a:solidFill>
                          <a:srgbClr val="000000"/>
                        </a:solidFill>
                        <a:latin typeface="Calibri"/>
                      </a:endParaRPr>
                    </a:p>
                  </a:txBody>
                  <a:tcPr marL="4301" marR="4301" marT="4301" marB="0" anchor="b">
                    <a:lnL>
                      <a:noFill/>
                    </a:lnL>
                    <a:lnR>
                      <a:noFill/>
                    </a:lnR>
                    <a:lnT>
                      <a:noFill/>
                    </a:lnT>
                    <a:lnB>
                      <a:noFill/>
                    </a:lnB>
                  </a:tcPr>
                </a:tc>
                <a:tc>
                  <a:txBody>
                    <a:bodyPr/>
                    <a:lstStyle/>
                    <a:p>
                      <a:pPr algn="l" fontAlgn="b"/>
                      <a:endParaRPr lang="en-US" sz="900" b="0" i="0" u="none" strike="noStrike" dirty="0">
                        <a:solidFill>
                          <a:srgbClr val="000000"/>
                        </a:solidFill>
                        <a:latin typeface="Calibri"/>
                      </a:endParaRPr>
                    </a:p>
                  </a:txBody>
                  <a:tcPr marL="4301" marR="4301" marT="4301" marB="0" anchor="b">
                    <a:lnL>
                      <a:noFill/>
                    </a:lnL>
                    <a:lnR>
                      <a:noFill/>
                    </a:lnR>
                    <a:lnT>
                      <a:noFill/>
                    </a:lnT>
                    <a:lnB>
                      <a:noFill/>
                    </a:lnB>
                  </a:tcPr>
                </a:tc>
                <a:tc>
                  <a:txBody>
                    <a:bodyPr/>
                    <a:lstStyle/>
                    <a:p>
                      <a:pPr algn="l" fontAlgn="b"/>
                      <a:endParaRPr lang="en-US" sz="900" b="0" i="0" u="none" strike="noStrike" dirty="0">
                        <a:solidFill>
                          <a:srgbClr val="000000"/>
                        </a:solidFill>
                        <a:latin typeface="Calibri"/>
                      </a:endParaRPr>
                    </a:p>
                  </a:txBody>
                  <a:tcPr marL="4301" marR="4301" marT="4301" marB="0" anchor="b">
                    <a:lnL>
                      <a:noFill/>
                    </a:lnL>
                    <a:lnR>
                      <a:noFill/>
                    </a:lnR>
                    <a:lnT>
                      <a:noFill/>
                    </a:lnT>
                    <a:lnB>
                      <a:noFill/>
                    </a:lnB>
                  </a:tcPr>
                </a:tc>
                <a:tc>
                  <a:txBody>
                    <a:bodyPr/>
                    <a:lstStyle/>
                    <a:p>
                      <a:pPr algn="l" fontAlgn="b"/>
                      <a:endParaRPr lang="en-US" sz="900" b="0" i="0" u="none" strike="noStrike" dirty="0">
                        <a:solidFill>
                          <a:srgbClr val="000000"/>
                        </a:solidFill>
                        <a:latin typeface="Calibri"/>
                      </a:endParaRPr>
                    </a:p>
                  </a:txBody>
                  <a:tcPr marL="4301" marR="4301" marT="4301" marB="0" anchor="b">
                    <a:lnL>
                      <a:noFill/>
                    </a:lnL>
                    <a:lnR>
                      <a:noFill/>
                    </a:lnR>
                    <a:lnT>
                      <a:noFill/>
                    </a:lnT>
                    <a:lnB>
                      <a:noFill/>
                    </a:lnB>
                  </a:tcPr>
                </a:tc>
                <a:tc>
                  <a:txBody>
                    <a:bodyPr/>
                    <a:lstStyle/>
                    <a:p>
                      <a:pPr algn="l" fontAlgn="b"/>
                      <a:endParaRPr lang="en-US" sz="900" b="0" i="0" u="none" strike="noStrike" dirty="0">
                        <a:solidFill>
                          <a:srgbClr val="000000"/>
                        </a:solidFill>
                        <a:latin typeface="Calibri"/>
                      </a:endParaRPr>
                    </a:p>
                  </a:txBody>
                  <a:tcPr marL="4301" marR="4301" marT="4301" marB="0" anchor="b">
                    <a:lnL>
                      <a:noFill/>
                    </a:lnL>
                    <a:lnR>
                      <a:noFill/>
                    </a:lnR>
                    <a:lnT>
                      <a:noFill/>
                    </a:lnT>
                    <a:lnB>
                      <a:noFill/>
                    </a:lnB>
                  </a:tcPr>
                </a:tc>
                <a:tc>
                  <a:txBody>
                    <a:bodyPr/>
                    <a:lstStyle/>
                    <a:p>
                      <a:pPr algn="l" fontAlgn="b"/>
                      <a:endParaRPr lang="en-US" sz="900" b="0" i="0" u="none" strike="noStrike" dirty="0">
                        <a:solidFill>
                          <a:srgbClr val="000000"/>
                        </a:solidFill>
                        <a:latin typeface="Calibri"/>
                      </a:endParaRPr>
                    </a:p>
                  </a:txBody>
                  <a:tcPr marL="4301" marR="4301" marT="4301" marB="0" anchor="b">
                    <a:lnL>
                      <a:noFill/>
                    </a:lnL>
                    <a:lnR>
                      <a:noFill/>
                    </a:lnR>
                    <a:lnT>
                      <a:noFill/>
                    </a:lnT>
                    <a:lnB>
                      <a:noFill/>
                    </a:lnB>
                  </a:tcPr>
                </a:tc>
                <a:tc>
                  <a:txBody>
                    <a:bodyPr/>
                    <a:lstStyle/>
                    <a:p>
                      <a:pPr algn="l" fontAlgn="b"/>
                      <a:endParaRPr lang="en-US" sz="900" b="0" i="0" u="none" strike="noStrike" dirty="0">
                        <a:solidFill>
                          <a:srgbClr val="000000"/>
                        </a:solidFill>
                        <a:latin typeface="Calibri"/>
                      </a:endParaRPr>
                    </a:p>
                  </a:txBody>
                  <a:tcPr marL="4301" marR="4301" marT="4301" marB="0" anchor="b">
                    <a:lnL>
                      <a:noFill/>
                    </a:lnL>
                    <a:lnR>
                      <a:noFill/>
                    </a:lnR>
                    <a:lnT>
                      <a:noFill/>
                    </a:lnT>
                    <a:lnB>
                      <a:noFill/>
                    </a:lnB>
                  </a:tcPr>
                </a:tc>
                <a:tc>
                  <a:txBody>
                    <a:bodyPr/>
                    <a:lstStyle/>
                    <a:p>
                      <a:pPr algn="l" fontAlgn="b"/>
                      <a:endParaRPr lang="en-US" sz="900" b="0" i="0" u="none" strike="noStrike" dirty="0">
                        <a:solidFill>
                          <a:srgbClr val="000000"/>
                        </a:solidFill>
                        <a:latin typeface="Calibri"/>
                      </a:endParaRPr>
                    </a:p>
                  </a:txBody>
                  <a:tcPr marL="4301" marR="4301" marT="4301" marB="0" anchor="b">
                    <a:lnL>
                      <a:noFill/>
                    </a:lnL>
                    <a:lnR>
                      <a:noFill/>
                    </a:lnR>
                    <a:lnT>
                      <a:noFill/>
                    </a:lnT>
                    <a:lnB>
                      <a:noFill/>
                    </a:lnB>
                  </a:tcPr>
                </a:tc>
                <a:tc>
                  <a:txBody>
                    <a:bodyPr/>
                    <a:lstStyle/>
                    <a:p>
                      <a:pPr algn="l" fontAlgn="b"/>
                      <a:r>
                        <a:rPr lang="en-US" sz="900" b="0" i="0" u="none" strike="noStrike" dirty="0">
                          <a:solidFill>
                            <a:srgbClr val="000000"/>
                          </a:solidFill>
                          <a:latin typeface="Calibri"/>
                        </a:rPr>
                        <a:t> </a:t>
                      </a:r>
                    </a:p>
                  </a:txBody>
                  <a:tcPr marL="4301" marR="4301" marT="4301" marB="0" anchor="b">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14"/>
                  </a:ext>
                </a:extLst>
              </a:tr>
              <a:tr h="158812">
                <a:tc>
                  <a:txBody>
                    <a:bodyPr/>
                    <a:lstStyle/>
                    <a:p>
                      <a:pPr algn="l" fontAlgn="b"/>
                      <a:r>
                        <a:rPr lang="en-US" sz="900" b="0" i="0" u="none" strike="noStrike" dirty="0">
                          <a:solidFill>
                            <a:srgbClr val="000000"/>
                          </a:solidFill>
                          <a:latin typeface="Calibri"/>
                        </a:rPr>
                        <a:t> </a:t>
                      </a:r>
                    </a:p>
                  </a:txBody>
                  <a:tcPr marL="38705" marR="4301" marT="4301" marB="0" anchor="b">
                    <a:lnL w="1270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dirty="0">
                          <a:solidFill>
                            <a:srgbClr val="000000"/>
                          </a:solidFill>
                          <a:latin typeface="Calibri"/>
                        </a:rPr>
                        <a:t> </a:t>
                      </a:r>
                    </a:p>
                  </a:txBody>
                  <a:tcPr marL="38705" marR="4301" marT="4301"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dirty="0">
                          <a:solidFill>
                            <a:srgbClr val="000000"/>
                          </a:solidFill>
                          <a:latin typeface="Calibri"/>
                        </a:rPr>
                        <a:t> </a:t>
                      </a:r>
                    </a:p>
                  </a:txBody>
                  <a:tcPr marL="38705" marR="4301" marT="4301"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dirty="0">
                          <a:solidFill>
                            <a:srgbClr val="000000"/>
                          </a:solidFill>
                          <a:latin typeface="Calibri"/>
                        </a:rPr>
                        <a:t> </a:t>
                      </a:r>
                    </a:p>
                  </a:txBody>
                  <a:tcPr marL="38705" marR="4301" marT="4301"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900" b="0" i="0" u="none" strike="noStrike" dirty="0">
                        <a:solidFill>
                          <a:srgbClr val="000000"/>
                        </a:solidFill>
                        <a:latin typeface="Calibri"/>
                      </a:endParaRPr>
                    </a:p>
                  </a:txBody>
                  <a:tcPr marL="4301" marR="4301" marT="4301" marB="0" anchor="b">
                    <a:lnL>
                      <a:noFill/>
                    </a:lnL>
                    <a:lnR>
                      <a:noFill/>
                    </a:lnR>
                    <a:lnT>
                      <a:noFill/>
                    </a:lnT>
                    <a:lnB>
                      <a:noFill/>
                    </a:lnB>
                  </a:tcPr>
                </a:tc>
                <a:tc gridSpan="6">
                  <a:txBody>
                    <a:bodyPr/>
                    <a:lstStyle/>
                    <a:p>
                      <a:pPr algn="ctr" fontAlgn="b"/>
                      <a:r>
                        <a:rPr lang="en-US" sz="900" b="0" i="0" u="none" strike="noStrike" dirty="0">
                          <a:solidFill>
                            <a:srgbClr val="000000"/>
                          </a:solidFill>
                          <a:latin typeface="Calibri"/>
                        </a:rPr>
                        <a:t> </a:t>
                      </a:r>
                    </a:p>
                  </a:txBody>
                  <a:tcPr marL="4301" marR="4301" marT="4301" marB="0" anchor="b">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900" b="0" i="0" u="none" strike="noStrike" dirty="0">
                        <a:solidFill>
                          <a:srgbClr val="000000"/>
                        </a:solidFill>
                        <a:latin typeface="Calibri"/>
                      </a:endParaRPr>
                    </a:p>
                  </a:txBody>
                  <a:tcPr marL="4301" marR="4301" marT="4301" marB="0" anchor="b">
                    <a:lnL>
                      <a:noFill/>
                    </a:lnL>
                    <a:lnR>
                      <a:noFill/>
                    </a:lnR>
                    <a:lnT>
                      <a:noFill/>
                    </a:lnT>
                    <a:lnB>
                      <a:noFill/>
                    </a:lnB>
                  </a:tcPr>
                </a:tc>
                <a:tc>
                  <a:txBody>
                    <a:bodyPr/>
                    <a:lstStyle/>
                    <a:p>
                      <a:pPr algn="l" fontAlgn="b"/>
                      <a:endParaRPr lang="en-US" sz="900" b="0" i="0" u="none" strike="noStrike" dirty="0">
                        <a:solidFill>
                          <a:srgbClr val="000000"/>
                        </a:solidFill>
                        <a:latin typeface="Calibri"/>
                      </a:endParaRPr>
                    </a:p>
                  </a:txBody>
                  <a:tcPr marL="4301" marR="4301" marT="4301" marB="0" anchor="b">
                    <a:lnL>
                      <a:noFill/>
                    </a:lnL>
                    <a:lnR>
                      <a:noFill/>
                    </a:lnR>
                    <a:lnT>
                      <a:noFill/>
                    </a:lnT>
                    <a:lnB>
                      <a:noFill/>
                    </a:lnB>
                  </a:tcPr>
                </a:tc>
                <a:tc gridSpan="5">
                  <a:txBody>
                    <a:bodyPr/>
                    <a:lstStyle/>
                    <a:p>
                      <a:pPr algn="ctr" fontAlgn="b"/>
                      <a:r>
                        <a:rPr lang="en-US" sz="900" b="0" i="0" u="none" strike="noStrike" dirty="0">
                          <a:solidFill>
                            <a:srgbClr val="000000"/>
                          </a:solidFill>
                          <a:latin typeface="Calibri"/>
                        </a:rPr>
                        <a:t> </a:t>
                      </a:r>
                    </a:p>
                  </a:txBody>
                  <a:tcPr marL="4301" marR="4301" marT="4301" marB="0" anchor="b">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900" b="0" i="0" u="none" strike="noStrike" dirty="0">
                        <a:solidFill>
                          <a:srgbClr val="000000"/>
                        </a:solidFill>
                        <a:latin typeface="Calibri"/>
                      </a:endParaRPr>
                    </a:p>
                  </a:txBody>
                  <a:tcPr marL="4301" marR="4301" marT="4301" marB="0" anchor="b">
                    <a:lnL>
                      <a:noFill/>
                    </a:lnL>
                    <a:lnR>
                      <a:noFill/>
                    </a:lnR>
                    <a:lnT>
                      <a:noFill/>
                    </a:lnT>
                    <a:lnB>
                      <a:noFill/>
                    </a:lnB>
                  </a:tcPr>
                </a:tc>
                <a:tc>
                  <a:txBody>
                    <a:bodyPr/>
                    <a:lstStyle/>
                    <a:p>
                      <a:pPr algn="l" fontAlgn="b"/>
                      <a:r>
                        <a:rPr lang="en-US" sz="900" b="0" i="0" u="none" strike="noStrike" dirty="0">
                          <a:solidFill>
                            <a:srgbClr val="000000"/>
                          </a:solidFill>
                          <a:latin typeface="Calibri"/>
                        </a:rPr>
                        <a:t> </a:t>
                      </a:r>
                    </a:p>
                  </a:txBody>
                  <a:tcPr marL="4301" marR="4301" marT="4301" marB="0" anchor="b">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15"/>
                  </a:ext>
                </a:extLst>
              </a:tr>
              <a:tr h="158812">
                <a:tc gridSpan="3">
                  <a:txBody>
                    <a:bodyPr/>
                    <a:lstStyle/>
                    <a:p>
                      <a:pPr algn="l" fontAlgn="b"/>
                      <a:r>
                        <a:rPr lang="en-US" sz="900" b="1" i="0" u="none" strike="noStrike" dirty="0">
                          <a:solidFill>
                            <a:srgbClr val="000000"/>
                          </a:solidFill>
                          <a:latin typeface="Calibri"/>
                        </a:rPr>
                        <a:t>Supervisor Signature</a:t>
                      </a:r>
                    </a:p>
                  </a:txBody>
                  <a:tcPr marL="4301" marR="4301" marT="4301"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hMerge="1">
                  <a:txBody>
                    <a:bodyPr/>
                    <a:lstStyle/>
                    <a:p>
                      <a:endParaRPr lang="en-US"/>
                    </a:p>
                  </a:txBody>
                  <a:tcPr/>
                </a:tc>
                <a:tc hMerge="1">
                  <a:txBody>
                    <a:bodyPr/>
                    <a:lstStyle/>
                    <a:p>
                      <a:endParaRPr lang="en-US"/>
                    </a:p>
                  </a:txBody>
                  <a:tcPr/>
                </a:tc>
                <a:tc>
                  <a:txBody>
                    <a:bodyPr/>
                    <a:lstStyle/>
                    <a:p>
                      <a:pPr algn="l" fontAlgn="b"/>
                      <a:r>
                        <a:rPr lang="en-US" sz="900" b="1" i="0" u="none" strike="noStrike" dirty="0">
                          <a:solidFill>
                            <a:srgbClr val="000000"/>
                          </a:solidFill>
                          <a:latin typeface="Calibri"/>
                        </a:rPr>
                        <a:t>Date</a:t>
                      </a:r>
                    </a:p>
                  </a:txBody>
                  <a:tcPr marL="4301" marR="4301" marT="4301"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900" b="0" i="0" u="none" strike="noStrike" dirty="0">
                        <a:solidFill>
                          <a:srgbClr val="000000"/>
                        </a:solidFill>
                        <a:latin typeface="Calibri"/>
                      </a:endParaRPr>
                    </a:p>
                  </a:txBody>
                  <a:tcPr marL="4301" marR="4301" marT="4301" marB="0" anchor="b">
                    <a:lnL>
                      <a:noFill/>
                    </a:lnL>
                    <a:lnR>
                      <a:noFill/>
                    </a:lnR>
                    <a:lnT>
                      <a:noFill/>
                    </a:lnT>
                    <a:lnB>
                      <a:noFill/>
                    </a:lnB>
                  </a:tcPr>
                </a:tc>
                <a:tc gridSpan="5">
                  <a:txBody>
                    <a:bodyPr/>
                    <a:lstStyle/>
                    <a:p>
                      <a:pPr algn="l" fontAlgn="b"/>
                      <a:r>
                        <a:rPr lang="en-US" sz="900" b="1" i="0" u="none" strike="noStrike" dirty="0">
                          <a:solidFill>
                            <a:srgbClr val="000000"/>
                          </a:solidFill>
                          <a:latin typeface="Calibri"/>
                        </a:rPr>
                        <a:t>Department Head / Director Signature</a:t>
                      </a:r>
                    </a:p>
                  </a:txBody>
                  <a:tcPr marL="4301" marR="4301" marT="4301" marB="0" anchor="b">
                    <a:lnL>
                      <a:noFill/>
                    </a:lnL>
                    <a:lnR>
                      <a:noFill/>
                    </a:lnR>
                    <a:lnT w="6350" cap="flat" cmpd="sng" algn="ctr">
                      <a:solidFill>
                        <a:srgbClr val="000000"/>
                      </a:solidFill>
                      <a:prstDash val="solid"/>
                      <a:round/>
                      <a:headEnd type="none" w="med" len="med"/>
                      <a:tailEnd type="none" w="med" len="med"/>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r>
                        <a:rPr lang="en-US" sz="900" b="1" i="0" u="none" strike="noStrike" dirty="0">
                          <a:solidFill>
                            <a:srgbClr val="000000"/>
                          </a:solidFill>
                          <a:latin typeface="Calibri"/>
                        </a:rPr>
                        <a:t>Date</a:t>
                      </a:r>
                    </a:p>
                  </a:txBody>
                  <a:tcPr marL="4301" marR="4301" marT="4301"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900" b="0" i="0" u="none" strike="noStrike" dirty="0">
                        <a:solidFill>
                          <a:srgbClr val="000000"/>
                        </a:solidFill>
                        <a:latin typeface="Calibri"/>
                      </a:endParaRPr>
                    </a:p>
                  </a:txBody>
                  <a:tcPr marL="4301" marR="4301" marT="4301" marB="0" anchor="b">
                    <a:lnL>
                      <a:noFill/>
                    </a:lnL>
                    <a:lnR>
                      <a:noFill/>
                    </a:lnR>
                    <a:lnT>
                      <a:noFill/>
                    </a:lnT>
                    <a:lnB>
                      <a:noFill/>
                    </a:lnB>
                  </a:tcPr>
                </a:tc>
                <a:tc>
                  <a:txBody>
                    <a:bodyPr/>
                    <a:lstStyle/>
                    <a:p>
                      <a:pPr algn="l" fontAlgn="b"/>
                      <a:endParaRPr lang="en-US" sz="900" b="0" i="0" u="none" strike="noStrike" dirty="0">
                        <a:solidFill>
                          <a:srgbClr val="000000"/>
                        </a:solidFill>
                        <a:latin typeface="Calibri"/>
                      </a:endParaRPr>
                    </a:p>
                  </a:txBody>
                  <a:tcPr marL="4301" marR="4301" marT="4301" marB="0" anchor="b">
                    <a:lnL>
                      <a:noFill/>
                    </a:lnL>
                    <a:lnR>
                      <a:noFill/>
                    </a:lnR>
                    <a:lnT>
                      <a:noFill/>
                    </a:lnT>
                    <a:lnB>
                      <a:noFill/>
                    </a:lnB>
                  </a:tcPr>
                </a:tc>
                <a:tc gridSpan="4">
                  <a:txBody>
                    <a:bodyPr/>
                    <a:lstStyle/>
                    <a:p>
                      <a:pPr algn="l" fontAlgn="b"/>
                      <a:r>
                        <a:rPr lang="en-US" sz="900" b="1" i="0" u="none" strike="noStrike" dirty="0">
                          <a:solidFill>
                            <a:srgbClr val="000000"/>
                          </a:solidFill>
                          <a:latin typeface="Calibri"/>
                        </a:rPr>
                        <a:t>Employee Signature</a:t>
                      </a:r>
                    </a:p>
                  </a:txBody>
                  <a:tcPr marL="4301" marR="4301" marT="4301" marB="0" anchor="b">
                    <a:lnL>
                      <a:noFill/>
                    </a:lnL>
                    <a:lnR>
                      <a:noFill/>
                    </a:lnR>
                    <a:lnT w="6350" cap="flat" cmpd="sng" algn="ctr">
                      <a:solidFill>
                        <a:srgbClr val="000000"/>
                      </a:solidFill>
                      <a:prstDash val="solid"/>
                      <a:round/>
                      <a:headEnd type="none" w="med" len="med"/>
                      <a:tailEnd type="none" w="med" len="med"/>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r>
                        <a:rPr lang="en-US" sz="900" b="1" i="0" u="none" strike="noStrike" dirty="0">
                          <a:solidFill>
                            <a:srgbClr val="000000"/>
                          </a:solidFill>
                          <a:latin typeface="Calibri"/>
                        </a:rPr>
                        <a:t>Date</a:t>
                      </a:r>
                    </a:p>
                  </a:txBody>
                  <a:tcPr marL="4301" marR="4301" marT="4301"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900" b="0" i="0" u="none" strike="noStrike" dirty="0">
                        <a:solidFill>
                          <a:srgbClr val="000000"/>
                        </a:solidFill>
                        <a:latin typeface="Calibri"/>
                      </a:endParaRPr>
                    </a:p>
                  </a:txBody>
                  <a:tcPr marL="4301" marR="4301" marT="4301" marB="0" anchor="b">
                    <a:lnL>
                      <a:noFill/>
                    </a:lnL>
                    <a:lnR>
                      <a:noFill/>
                    </a:lnR>
                    <a:lnT>
                      <a:noFill/>
                    </a:lnT>
                    <a:lnB>
                      <a:noFill/>
                    </a:lnB>
                  </a:tcPr>
                </a:tc>
                <a:tc>
                  <a:txBody>
                    <a:bodyPr/>
                    <a:lstStyle/>
                    <a:p>
                      <a:pPr algn="l" fontAlgn="b"/>
                      <a:r>
                        <a:rPr lang="en-US" sz="900" b="0" i="0" u="none" strike="noStrike" dirty="0">
                          <a:solidFill>
                            <a:srgbClr val="000000"/>
                          </a:solidFill>
                          <a:latin typeface="Calibri"/>
                        </a:rPr>
                        <a:t> </a:t>
                      </a:r>
                    </a:p>
                  </a:txBody>
                  <a:tcPr marL="4301" marR="4301" marT="4301" marB="0" anchor="b">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16"/>
                  </a:ext>
                </a:extLst>
              </a:tr>
              <a:tr h="158812">
                <a:tc gridSpan="18">
                  <a:txBody>
                    <a:bodyPr/>
                    <a:lstStyle/>
                    <a:p>
                      <a:pPr algn="ctr" fontAlgn="b"/>
                      <a:r>
                        <a:rPr lang="en-US" sz="900" b="0" i="0" u="none" strike="noStrike" dirty="0">
                          <a:solidFill>
                            <a:srgbClr val="000000"/>
                          </a:solidFill>
                          <a:latin typeface="Calibri"/>
                        </a:rPr>
                        <a:t> </a:t>
                      </a:r>
                    </a:p>
                  </a:txBody>
                  <a:tcPr marL="4301" marR="4301" marT="4301" marB="0" anchor="b">
                    <a:lnL w="12700" cap="flat" cmpd="sng" algn="ctr">
                      <a:solidFill>
                        <a:srgbClr val="000000"/>
                      </a:solidFill>
                      <a:prstDash val="solid"/>
                      <a:round/>
                      <a:headEnd type="none" w="med" len="med"/>
                      <a:tailEnd type="none" w="med" len="med"/>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900" b="0" i="0" u="none" strike="noStrike" dirty="0">
                        <a:solidFill>
                          <a:srgbClr val="000000"/>
                        </a:solidFill>
                        <a:latin typeface="Calibri"/>
                      </a:endParaRPr>
                    </a:p>
                  </a:txBody>
                  <a:tcPr marL="4301" marR="4301" marT="4301" marB="0" anchor="b">
                    <a:lnL>
                      <a:noFill/>
                    </a:lnL>
                    <a:lnR>
                      <a:noFill/>
                    </a:lnR>
                    <a:lnT>
                      <a:noFill/>
                    </a:lnT>
                    <a:lnB>
                      <a:noFill/>
                    </a:lnB>
                  </a:tcPr>
                </a:tc>
                <a:tc>
                  <a:txBody>
                    <a:bodyPr/>
                    <a:lstStyle/>
                    <a:p>
                      <a:pPr algn="l" fontAlgn="b"/>
                      <a:r>
                        <a:rPr lang="en-US" sz="900" b="0" i="0" u="none" strike="noStrike" dirty="0">
                          <a:solidFill>
                            <a:srgbClr val="000000"/>
                          </a:solidFill>
                          <a:latin typeface="Calibri"/>
                        </a:rPr>
                        <a:t> </a:t>
                      </a:r>
                    </a:p>
                  </a:txBody>
                  <a:tcPr marL="4301" marR="4301" marT="4301" marB="0" anchor="b">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17"/>
                  </a:ext>
                </a:extLst>
              </a:tr>
              <a:tr h="158812">
                <a:tc gridSpan="20">
                  <a:txBody>
                    <a:bodyPr/>
                    <a:lstStyle/>
                    <a:p>
                      <a:pPr algn="l" fontAlgn="b"/>
                      <a:r>
                        <a:rPr lang="en-US" sz="900" b="0" i="0" u="none" strike="noStrike" dirty="0">
                          <a:solidFill>
                            <a:srgbClr val="000000"/>
                          </a:solidFill>
                          <a:latin typeface="Calibri"/>
                        </a:rPr>
                        <a:t>. Employee signature does not imply agreement with band placement or salary - only that the employee was given the opportunity to discuss it with the supervisor.</a:t>
                      </a:r>
                    </a:p>
                  </a:txBody>
                  <a:tcPr marL="4301" marR="4301" marT="430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dash"/>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18"/>
                  </a:ext>
                </a:extLst>
              </a:tr>
              <a:tr h="158812">
                <a:tc gridSpan="19">
                  <a:txBody>
                    <a:bodyPr/>
                    <a:lstStyle/>
                    <a:p>
                      <a:pPr algn="ctr" fontAlgn="b"/>
                      <a:r>
                        <a:rPr lang="en-US" sz="900" b="0" i="0" u="none" strike="noStrike" dirty="0">
                          <a:solidFill>
                            <a:srgbClr val="000000"/>
                          </a:solidFill>
                          <a:latin typeface="Calibri"/>
                        </a:rPr>
                        <a:t> </a:t>
                      </a:r>
                    </a:p>
                  </a:txBody>
                  <a:tcPr marL="4301" marR="4301" marT="4301"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dash"/>
                      <a:round/>
                      <a:headEnd type="none" w="med" len="med"/>
                      <a:tailEnd type="none" w="med" len="med"/>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r>
                        <a:rPr lang="en-US" sz="900" b="0" i="0" u="none" strike="noStrike" dirty="0">
                          <a:solidFill>
                            <a:srgbClr val="000000"/>
                          </a:solidFill>
                          <a:latin typeface="Calibri"/>
                        </a:rPr>
                        <a:t> </a:t>
                      </a:r>
                    </a:p>
                  </a:txBody>
                  <a:tcPr marL="4301" marR="4301" marT="4301" marB="0" anchor="b">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19"/>
                  </a:ext>
                </a:extLst>
              </a:tr>
              <a:tr h="312795">
                <a:tc gridSpan="2">
                  <a:txBody>
                    <a:bodyPr/>
                    <a:lstStyle/>
                    <a:p>
                      <a:pPr algn="ctr" fontAlgn="b"/>
                      <a:r>
                        <a:rPr lang="en-US" sz="900" b="1" i="0" u="none" strike="noStrike" dirty="0">
                          <a:solidFill>
                            <a:srgbClr val="000000"/>
                          </a:solidFill>
                          <a:latin typeface="Calibri"/>
                        </a:rPr>
                        <a:t>For New Hires Only:</a:t>
                      </a:r>
                    </a:p>
                  </a:txBody>
                  <a:tcPr marL="4301" marR="4301" marT="4301" marB="0" anchor="b">
                    <a:lnL w="12700" cap="flat" cmpd="sng" algn="ctr">
                      <a:solidFill>
                        <a:srgbClr val="000000"/>
                      </a:solidFill>
                      <a:prstDash val="solid"/>
                      <a:round/>
                      <a:headEnd type="none" w="med" len="med"/>
                      <a:tailEnd type="none" w="med" len="med"/>
                    </a:lnL>
                    <a:lnR>
                      <a:noFill/>
                    </a:lnR>
                    <a:lnT>
                      <a:noFill/>
                    </a:lnT>
                    <a:lnB>
                      <a:noFill/>
                    </a:lnB>
                  </a:tcPr>
                </a:tc>
                <a:tc hMerge="1">
                  <a:txBody>
                    <a:bodyPr/>
                    <a:lstStyle/>
                    <a:p>
                      <a:endParaRPr lang="en-US"/>
                    </a:p>
                  </a:txBody>
                  <a:tcPr/>
                </a:tc>
                <a:tc>
                  <a:txBody>
                    <a:bodyPr/>
                    <a:lstStyle/>
                    <a:p>
                      <a:pPr algn="l" fontAlgn="b"/>
                      <a:endParaRPr lang="en-US" sz="900" b="0" i="0" u="none" strike="noStrike" dirty="0">
                        <a:solidFill>
                          <a:srgbClr val="000000"/>
                        </a:solidFill>
                        <a:latin typeface="Calibri"/>
                      </a:endParaRPr>
                    </a:p>
                  </a:txBody>
                  <a:tcPr marL="4301" marR="4301" marT="4301" marB="0" anchor="b">
                    <a:lnL>
                      <a:noFill/>
                    </a:lnL>
                    <a:lnR w="6350" cap="flat" cmpd="sng" algn="ctr">
                      <a:solidFill>
                        <a:srgbClr val="000000"/>
                      </a:solidFill>
                      <a:prstDash val="solid"/>
                      <a:round/>
                      <a:headEnd type="none" w="med" len="med"/>
                      <a:tailEnd type="none" w="med" len="med"/>
                    </a:lnR>
                    <a:lnT>
                      <a:noFill/>
                    </a:lnT>
                    <a:lnB>
                      <a:noFill/>
                    </a:lnB>
                  </a:tcPr>
                </a:tc>
                <a:tc gridSpan="4">
                  <a:txBody>
                    <a:bodyPr/>
                    <a:lstStyle/>
                    <a:p>
                      <a:pPr algn="l" fontAlgn="b"/>
                      <a:r>
                        <a:rPr lang="en-US" sz="900" b="0" i="0" u="none" strike="noStrike" dirty="0">
                          <a:solidFill>
                            <a:srgbClr val="000000"/>
                          </a:solidFill>
                          <a:latin typeface="Calibri"/>
                        </a:rPr>
                        <a:t>Hiring Salary:</a:t>
                      </a:r>
                    </a:p>
                  </a:txBody>
                  <a:tcPr marL="4301" marR="4301" marT="4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gridSpan="5">
                  <a:txBody>
                    <a:bodyPr/>
                    <a:lstStyle/>
                    <a:p>
                      <a:pPr algn="l" fontAlgn="b"/>
                      <a:r>
                        <a:rPr lang="en-US" sz="900" b="0" i="0" u="none" strike="noStrike" dirty="0">
                          <a:solidFill>
                            <a:srgbClr val="000000"/>
                          </a:solidFill>
                          <a:latin typeface="Calibri"/>
                        </a:rPr>
                        <a:t>Hire Date:</a:t>
                      </a:r>
                    </a:p>
                  </a:txBody>
                  <a:tcPr marL="4301" marR="4301" marT="43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900" b="0" i="0" u="none" strike="noStrike" dirty="0">
                        <a:solidFill>
                          <a:srgbClr val="000000"/>
                        </a:solidFill>
                        <a:latin typeface="Calibri"/>
                      </a:endParaRPr>
                    </a:p>
                  </a:txBody>
                  <a:tcPr marL="4301" marR="4301" marT="4301"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900" b="0" i="0" u="none" strike="noStrike" dirty="0">
                        <a:solidFill>
                          <a:srgbClr val="000000"/>
                        </a:solidFill>
                        <a:latin typeface="Calibri"/>
                      </a:endParaRPr>
                    </a:p>
                  </a:txBody>
                  <a:tcPr marL="4301" marR="4301" marT="4301" marB="0" anchor="b">
                    <a:lnL>
                      <a:noFill/>
                    </a:lnL>
                    <a:lnR>
                      <a:noFill/>
                    </a:lnR>
                    <a:lnT>
                      <a:noFill/>
                    </a:lnT>
                    <a:lnB>
                      <a:noFill/>
                    </a:lnB>
                  </a:tcPr>
                </a:tc>
                <a:tc>
                  <a:txBody>
                    <a:bodyPr/>
                    <a:lstStyle/>
                    <a:p>
                      <a:pPr algn="l" fontAlgn="b"/>
                      <a:endParaRPr lang="en-US" sz="900" b="0" i="0" u="none" strike="noStrike" dirty="0">
                        <a:solidFill>
                          <a:srgbClr val="000000"/>
                        </a:solidFill>
                        <a:latin typeface="Calibri"/>
                      </a:endParaRPr>
                    </a:p>
                  </a:txBody>
                  <a:tcPr marL="4301" marR="4301" marT="4301" marB="0" anchor="b">
                    <a:lnL>
                      <a:noFill/>
                    </a:lnL>
                    <a:lnR>
                      <a:noFill/>
                    </a:lnR>
                    <a:lnT>
                      <a:noFill/>
                    </a:lnT>
                    <a:lnB>
                      <a:noFill/>
                    </a:lnB>
                  </a:tcPr>
                </a:tc>
                <a:tc>
                  <a:txBody>
                    <a:bodyPr/>
                    <a:lstStyle/>
                    <a:p>
                      <a:pPr algn="l" fontAlgn="b"/>
                      <a:endParaRPr lang="en-US" sz="900" b="0" i="0" u="none" strike="noStrike" dirty="0">
                        <a:solidFill>
                          <a:srgbClr val="000000"/>
                        </a:solidFill>
                        <a:latin typeface="Calibri"/>
                      </a:endParaRPr>
                    </a:p>
                  </a:txBody>
                  <a:tcPr marL="4301" marR="4301" marT="4301" marB="0" anchor="b">
                    <a:lnL>
                      <a:noFill/>
                    </a:lnL>
                    <a:lnR>
                      <a:noFill/>
                    </a:lnR>
                    <a:lnT>
                      <a:noFill/>
                    </a:lnT>
                    <a:lnB>
                      <a:noFill/>
                    </a:lnB>
                  </a:tcPr>
                </a:tc>
                <a:tc>
                  <a:txBody>
                    <a:bodyPr/>
                    <a:lstStyle/>
                    <a:p>
                      <a:pPr algn="l" fontAlgn="b"/>
                      <a:endParaRPr lang="en-US" sz="900" b="0" i="0" u="none" strike="noStrike" dirty="0">
                        <a:solidFill>
                          <a:srgbClr val="000000"/>
                        </a:solidFill>
                        <a:latin typeface="Calibri"/>
                      </a:endParaRPr>
                    </a:p>
                  </a:txBody>
                  <a:tcPr marL="4301" marR="4301" marT="4301" marB="0" anchor="b">
                    <a:lnL>
                      <a:noFill/>
                    </a:lnL>
                    <a:lnR>
                      <a:noFill/>
                    </a:lnR>
                    <a:lnT>
                      <a:noFill/>
                    </a:lnT>
                    <a:lnB>
                      <a:noFill/>
                    </a:lnB>
                  </a:tcPr>
                </a:tc>
                <a:tc>
                  <a:txBody>
                    <a:bodyPr/>
                    <a:lstStyle/>
                    <a:p>
                      <a:pPr algn="l" fontAlgn="b"/>
                      <a:endParaRPr lang="en-US" sz="900" b="0" i="0" u="none" strike="noStrike" dirty="0">
                        <a:solidFill>
                          <a:srgbClr val="000000"/>
                        </a:solidFill>
                        <a:latin typeface="Calibri"/>
                      </a:endParaRPr>
                    </a:p>
                  </a:txBody>
                  <a:tcPr marL="4301" marR="4301" marT="4301" marB="0" anchor="b">
                    <a:lnL>
                      <a:noFill/>
                    </a:lnL>
                    <a:lnR>
                      <a:noFill/>
                    </a:lnR>
                    <a:lnT>
                      <a:noFill/>
                    </a:lnT>
                    <a:lnB>
                      <a:noFill/>
                    </a:lnB>
                  </a:tcPr>
                </a:tc>
                <a:tc>
                  <a:txBody>
                    <a:bodyPr/>
                    <a:lstStyle/>
                    <a:p>
                      <a:pPr algn="l" fontAlgn="b"/>
                      <a:endParaRPr lang="en-US" sz="900" b="0" i="0" u="none" strike="noStrike" dirty="0">
                        <a:solidFill>
                          <a:srgbClr val="000000"/>
                        </a:solidFill>
                        <a:latin typeface="Calibri"/>
                      </a:endParaRPr>
                    </a:p>
                  </a:txBody>
                  <a:tcPr marL="4301" marR="4301" marT="4301" marB="0" anchor="b">
                    <a:lnL>
                      <a:noFill/>
                    </a:lnL>
                    <a:lnR>
                      <a:noFill/>
                    </a:lnR>
                    <a:lnT>
                      <a:noFill/>
                    </a:lnT>
                    <a:lnB>
                      <a:noFill/>
                    </a:lnB>
                  </a:tcPr>
                </a:tc>
                <a:tc>
                  <a:txBody>
                    <a:bodyPr/>
                    <a:lstStyle/>
                    <a:p>
                      <a:pPr algn="l" fontAlgn="b"/>
                      <a:r>
                        <a:rPr lang="en-US" sz="900" b="0" i="0" u="none" strike="noStrike" dirty="0">
                          <a:solidFill>
                            <a:srgbClr val="000000"/>
                          </a:solidFill>
                          <a:latin typeface="Calibri"/>
                        </a:rPr>
                        <a:t> </a:t>
                      </a:r>
                    </a:p>
                  </a:txBody>
                  <a:tcPr marL="4301" marR="4301" marT="4301" marB="0" anchor="b">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20"/>
                  </a:ext>
                </a:extLst>
              </a:tr>
              <a:tr h="158812">
                <a:tc>
                  <a:txBody>
                    <a:bodyPr/>
                    <a:lstStyle/>
                    <a:p>
                      <a:pPr algn="l" fontAlgn="b"/>
                      <a:r>
                        <a:rPr lang="en-US" sz="900" b="0" i="0" u="none" strike="noStrike" dirty="0">
                          <a:solidFill>
                            <a:srgbClr val="000000"/>
                          </a:solidFill>
                          <a:latin typeface="Calibri"/>
                        </a:rPr>
                        <a:t> </a:t>
                      </a:r>
                    </a:p>
                  </a:txBody>
                  <a:tcPr marL="4301" marR="4301" marT="4301"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algn="l" fontAlgn="b"/>
                      <a:r>
                        <a:rPr lang="en-US" sz="900" b="0" i="0" u="none" strike="noStrike" dirty="0">
                          <a:solidFill>
                            <a:srgbClr val="000000"/>
                          </a:solidFill>
                          <a:latin typeface="Calibri"/>
                        </a:rPr>
                        <a:t> </a:t>
                      </a:r>
                    </a:p>
                  </a:txBody>
                  <a:tcPr marL="4301" marR="4301" marT="4301"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r>
                        <a:rPr lang="en-US" sz="900" b="0" i="0" u="none" strike="noStrike" dirty="0">
                          <a:solidFill>
                            <a:srgbClr val="000000"/>
                          </a:solidFill>
                          <a:latin typeface="Calibri"/>
                        </a:rPr>
                        <a:t> </a:t>
                      </a:r>
                    </a:p>
                  </a:txBody>
                  <a:tcPr marL="4301" marR="4301" marT="4301"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r>
                        <a:rPr lang="en-US" sz="900" b="0" i="0" u="none" strike="noStrike" dirty="0">
                          <a:solidFill>
                            <a:srgbClr val="000000"/>
                          </a:solidFill>
                          <a:latin typeface="Calibri"/>
                        </a:rPr>
                        <a:t> </a:t>
                      </a:r>
                    </a:p>
                  </a:txBody>
                  <a:tcPr marL="4301" marR="4301" marT="4301" marB="0" anchor="b">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900" b="0" i="0" u="none" strike="noStrike" dirty="0">
                          <a:solidFill>
                            <a:srgbClr val="000000"/>
                          </a:solidFill>
                          <a:latin typeface="Calibri"/>
                        </a:rPr>
                        <a:t> </a:t>
                      </a:r>
                    </a:p>
                  </a:txBody>
                  <a:tcPr marL="4301" marR="4301" marT="4301" marB="0" anchor="b">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900" b="0" i="0" u="none" strike="noStrike" dirty="0">
                          <a:solidFill>
                            <a:srgbClr val="000000"/>
                          </a:solidFill>
                          <a:latin typeface="Calibri"/>
                        </a:rPr>
                        <a:t> </a:t>
                      </a:r>
                    </a:p>
                  </a:txBody>
                  <a:tcPr marL="4301" marR="4301" marT="4301" marB="0" anchor="b">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900" b="0" i="0" u="none" strike="noStrike" dirty="0">
                          <a:solidFill>
                            <a:srgbClr val="000000"/>
                          </a:solidFill>
                          <a:latin typeface="Calibri"/>
                        </a:rPr>
                        <a:t> </a:t>
                      </a:r>
                    </a:p>
                  </a:txBody>
                  <a:tcPr marL="4301" marR="4301" marT="4301" marB="0" anchor="b">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900" b="0" i="0" u="none" strike="noStrike" dirty="0">
                          <a:solidFill>
                            <a:srgbClr val="000000"/>
                          </a:solidFill>
                          <a:latin typeface="Calibri"/>
                        </a:rPr>
                        <a:t> </a:t>
                      </a:r>
                    </a:p>
                  </a:txBody>
                  <a:tcPr marL="4301" marR="4301" marT="4301" marB="0" anchor="b">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900" b="0" i="0" u="none" strike="noStrike" dirty="0">
                          <a:solidFill>
                            <a:srgbClr val="000000"/>
                          </a:solidFill>
                          <a:latin typeface="Calibri"/>
                        </a:rPr>
                        <a:t> </a:t>
                      </a:r>
                    </a:p>
                  </a:txBody>
                  <a:tcPr marL="4301" marR="4301" marT="4301" marB="0" anchor="b">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900" b="0" i="0" u="none" strike="noStrike" dirty="0">
                          <a:solidFill>
                            <a:srgbClr val="000000"/>
                          </a:solidFill>
                          <a:latin typeface="Calibri"/>
                        </a:rPr>
                        <a:t> </a:t>
                      </a:r>
                    </a:p>
                  </a:txBody>
                  <a:tcPr marL="4301" marR="4301" marT="4301" marB="0" anchor="b">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900" b="0" i="0" u="none" strike="noStrike" dirty="0">
                          <a:solidFill>
                            <a:srgbClr val="000000"/>
                          </a:solidFill>
                          <a:latin typeface="Calibri"/>
                        </a:rPr>
                        <a:t> </a:t>
                      </a:r>
                    </a:p>
                  </a:txBody>
                  <a:tcPr marL="4301" marR="4301" marT="4301" marB="0" anchor="b">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900" b="0" i="0" u="none" strike="noStrike" dirty="0">
                          <a:solidFill>
                            <a:srgbClr val="000000"/>
                          </a:solidFill>
                          <a:latin typeface="Calibri"/>
                        </a:rPr>
                        <a:t> </a:t>
                      </a:r>
                    </a:p>
                  </a:txBody>
                  <a:tcPr marL="4301" marR="4301" marT="4301" marB="0" anchor="b">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900" b="0" i="0" u="none" strike="noStrike" dirty="0">
                          <a:solidFill>
                            <a:srgbClr val="000000"/>
                          </a:solidFill>
                          <a:latin typeface="Calibri"/>
                        </a:rPr>
                        <a:t> </a:t>
                      </a:r>
                    </a:p>
                  </a:txBody>
                  <a:tcPr marL="4301" marR="4301" marT="4301"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r>
                        <a:rPr lang="en-US" sz="900" b="0" i="0" u="none" strike="noStrike" dirty="0">
                          <a:solidFill>
                            <a:srgbClr val="000000"/>
                          </a:solidFill>
                          <a:latin typeface="Calibri"/>
                        </a:rPr>
                        <a:t> </a:t>
                      </a:r>
                    </a:p>
                  </a:txBody>
                  <a:tcPr marL="4301" marR="4301" marT="4301"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r>
                        <a:rPr lang="en-US" sz="900" b="0" i="0" u="none" strike="noStrike" dirty="0">
                          <a:solidFill>
                            <a:srgbClr val="000000"/>
                          </a:solidFill>
                          <a:latin typeface="Calibri"/>
                        </a:rPr>
                        <a:t> </a:t>
                      </a:r>
                    </a:p>
                  </a:txBody>
                  <a:tcPr marL="4301" marR="4301" marT="4301"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r>
                        <a:rPr lang="en-US" sz="900" b="0" i="0" u="none" strike="noStrike" dirty="0">
                          <a:solidFill>
                            <a:srgbClr val="000000"/>
                          </a:solidFill>
                          <a:latin typeface="Calibri"/>
                        </a:rPr>
                        <a:t> </a:t>
                      </a:r>
                    </a:p>
                  </a:txBody>
                  <a:tcPr marL="4301" marR="4301" marT="4301"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r>
                        <a:rPr lang="en-US" sz="900" b="0" i="0" u="none" strike="noStrike" dirty="0">
                          <a:solidFill>
                            <a:srgbClr val="000000"/>
                          </a:solidFill>
                          <a:latin typeface="Calibri"/>
                        </a:rPr>
                        <a:t> </a:t>
                      </a:r>
                    </a:p>
                  </a:txBody>
                  <a:tcPr marL="4301" marR="4301" marT="4301"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r>
                        <a:rPr lang="en-US" sz="900" b="0" i="0" u="none" strike="noStrike" dirty="0">
                          <a:solidFill>
                            <a:srgbClr val="000000"/>
                          </a:solidFill>
                          <a:latin typeface="Calibri"/>
                        </a:rPr>
                        <a:t> </a:t>
                      </a:r>
                    </a:p>
                  </a:txBody>
                  <a:tcPr marL="4301" marR="4301" marT="4301"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r>
                        <a:rPr lang="en-US" sz="900" b="0" i="0" u="none" strike="noStrike" dirty="0">
                          <a:solidFill>
                            <a:srgbClr val="000000"/>
                          </a:solidFill>
                          <a:latin typeface="Calibri"/>
                        </a:rPr>
                        <a:t> </a:t>
                      </a:r>
                    </a:p>
                  </a:txBody>
                  <a:tcPr marL="4301" marR="4301" marT="4301"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r>
                        <a:rPr lang="en-US" sz="900" b="0" i="0" u="none" strike="noStrike" dirty="0">
                          <a:solidFill>
                            <a:srgbClr val="000000"/>
                          </a:solidFill>
                          <a:latin typeface="Calibri"/>
                        </a:rPr>
                        <a:t> </a:t>
                      </a:r>
                    </a:p>
                  </a:txBody>
                  <a:tcPr marL="4301" marR="4301" marT="4301"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21"/>
                  </a:ext>
                </a:extLst>
              </a:tr>
            </a:tbl>
          </a:graphicData>
        </a:graphic>
      </p:graphicFrame>
      <p:sp>
        <p:nvSpPr>
          <p:cNvPr id="41297" name="Down Arrow 5"/>
          <p:cNvSpPr>
            <a:spLocks noChangeArrowheads="1"/>
          </p:cNvSpPr>
          <p:nvPr/>
        </p:nvSpPr>
        <p:spPr bwMode="auto">
          <a:xfrm rot="1947054">
            <a:off x="6708775" y="2743200"/>
            <a:ext cx="533400" cy="854075"/>
          </a:xfrm>
          <a:prstGeom prst="downArrow">
            <a:avLst>
              <a:gd name="adj1" fmla="val 50000"/>
              <a:gd name="adj2" fmla="val 50008"/>
            </a:avLst>
          </a:prstGeom>
          <a:solidFill>
            <a:schemeClr val="accent1"/>
          </a:solidFill>
          <a:ln w="9525" algn="ctr">
            <a:solidFill>
              <a:schemeClr val="tx1"/>
            </a:solidFill>
            <a:miter lim="800000"/>
            <a:headEnd/>
            <a:tailEnd/>
          </a:ln>
        </p:spPr>
        <p:txBody>
          <a:bodyPr wrap="none"/>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endParaRPr lang="en-US" altLang="en-US"/>
          </a:p>
        </p:txBody>
      </p:sp>
      <p:sp>
        <p:nvSpPr>
          <p:cNvPr id="41298" name="Down Arrow 7"/>
          <p:cNvSpPr>
            <a:spLocks noChangeArrowheads="1"/>
          </p:cNvSpPr>
          <p:nvPr/>
        </p:nvSpPr>
        <p:spPr bwMode="auto">
          <a:xfrm rot="-2473232">
            <a:off x="563563" y="2921000"/>
            <a:ext cx="533400" cy="1219200"/>
          </a:xfrm>
          <a:prstGeom prst="downArrow">
            <a:avLst>
              <a:gd name="adj1" fmla="val 50000"/>
              <a:gd name="adj2" fmla="val 50000"/>
            </a:avLst>
          </a:prstGeom>
          <a:solidFill>
            <a:schemeClr val="accent1"/>
          </a:solidFill>
          <a:ln w="9525" algn="ctr">
            <a:solidFill>
              <a:schemeClr val="tx1"/>
            </a:solidFill>
            <a:miter lim="800000"/>
            <a:headEnd/>
            <a:tailEnd/>
          </a:ln>
        </p:spPr>
        <p:txBody>
          <a:bodyPr wrap="none"/>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endParaRPr lang="en-US" altLang="en-US"/>
          </a:p>
        </p:txBody>
      </p:sp>
    </p:spTree>
  </p:cSld>
  <p:clrMapOvr>
    <a:masterClrMapping/>
  </p:clrMapOvr>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sz="2400" b="1" dirty="0">
                <a:solidFill>
                  <a:schemeClr val="tx2">
                    <a:satMod val="130000"/>
                  </a:schemeClr>
                </a:solidFill>
              </a:rPr>
              <a:t>Step 6:  Plan Career Development Activities</a:t>
            </a:r>
          </a:p>
        </p:txBody>
      </p:sp>
      <p:sp>
        <p:nvSpPr>
          <p:cNvPr id="41987" name="Content Placeholder 2"/>
          <p:cNvSpPr>
            <a:spLocks noGrp="1"/>
          </p:cNvSpPr>
          <p:nvPr>
            <p:ph idx="1"/>
          </p:nvPr>
        </p:nvSpPr>
        <p:spPr>
          <a:xfrm>
            <a:off x="1182688" y="2017713"/>
            <a:ext cx="7772400" cy="4306887"/>
          </a:xfrm>
        </p:spPr>
        <p:txBody>
          <a:bodyPr/>
          <a:lstStyle/>
          <a:p>
            <a:r>
              <a:rPr lang="en-US" altLang="en-US"/>
              <a:t>Specific </a:t>
            </a:r>
            <a:r>
              <a:rPr lang="en-US" altLang="en-US" b="1">
                <a:solidFill>
                  <a:srgbClr val="0066FF"/>
                </a:solidFill>
              </a:rPr>
              <a:t>activities</a:t>
            </a:r>
            <a:r>
              <a:rPr lang="en-US" altLang="en-US"/>
              <a:t> and / or </a:t>
            </a:r>
            <a:r>
              <a:rPr lang="en-US" altLang="en-US" b="1">
                <a:solidFill>
                  <a:srgbClr val="0066FF"/>
                </a:solidFill>
              </a:rPr>
              <a:t>training</a:t>
            </a:r>
            <a:r>
              <a:rPr lang="en-US" altLang="en-US"/>
              <a:t> to develop or strengthen competency to </a:t>
            </a:r>
            <a:r>
              <a:rPr lang="en-US" altLang="en-US" b="1">
                <a:solidFill>
                  <a:srgbClr val="0066FF"/>
                </a:solidFill>
              </a:rPr>
              <a:t>meet organizational </a:t>
            </a:r>
            <a:r>
              <a:rPr lang="en-US" altLang="en-US"/>
              <a:t>need</a:t>
            </a:r>
          </a:p>
          <a:p>
            <a:r>
              <a:rPr lang="en-US" altLang="en-US" b="1">
                <a:solidFill>
                  <a:srgbClr val="0066FF"/>
                </a:solidFill>
              </a:rPr>
              <a:t>Resources </a:t>
            </a:r>
            <a:r>
              <a:rPr lang="en-US" altLang="en-US"/>
              <a:t>available</a:t>
            </a:r>
          </a:p>
          <a:p>
            <a:r>
              <a:rPr lang="en-US" altLang="en-US"/>
              <a:t>Reasonable </a:t>
            </a:r>
            <a:r>
              <a:rPr lang="en-US" altLang="en-US" b="1">
                <a:solidFill>
                  <a:srgbClr val="0066FF"/>
                </a:solidFill>
              </a:rPr>
              <a:t>time frame</a:t>
            </a:r>
          </a:p>
          <a:p>
            <a:r>
              <a:rPr lang="en-US" altLang="en-US"/>
              <a:t>Attainable in current position </a:t>
            </a:r>
          </a:p>
          <a:p>
            <a:r>
              <a:rPr lang="en-US" altLang="en-US" b="1">
                <a:solidFill>
                  <a:srgbClr val="0066FF"/>
                </a:solidFill>
              </a:rPr>
              <a:t>Responsibilities</a:t>
            </a:r>
            <a:r>
              <a:rPr lang="en-US" altLang="en-US"/>
              <a:t> – employee &amp; supervisor</a:t>
            </a:r>
          </a:p>
          <a:p>
            <a:endParaRPr lang="en-US" altLang="en-US"/>
          </a:p>
          <a:p>
            <a:endParaRPr lang="en-US" altLang="en-US"/>
          </a:p>
          <a:p>
            <a:pPr>
              <a:buFont typeface="Wingdings 2" panose="05020102010507070707" pitchFamily="18" charset="2"/>
              <a:buNone/>
            </a:pPr>
            <a:endParaRPr lang="en-US" altLang="en-US"/>
          </a:p>
        </p:txBody>
      </p:sp>
      <p:pic>
        <p:nvPicPr>
          <p:cNvPr id="41988" name="Picture 1" descr="D:\USERS\almahone\Local Settings\Temporary Internet Files\Content.IE5\TZBRVNQ4\MCBD09509_0000[1].wm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34200" y="3505200"/>
            <a:ext cx="1800225" cy="1133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sz="2400" b="1" dirty="0">
                <a:solidFill>
                  <a:schemeClr val="tx2">
                    <a:satMod val="130000"/>
                  </a:schemeClr>
                </a:solidFill>
              </a:rPr>
              <a:t>Step 7: Supervisor / Hiring Manager Justification</a:t>
            </a:r>
          </a:p>
        </p:txBody>
      </p:sp>
      <p:sp>
        <p:nvSpPr>
          <p:cNvPr id="43011" name="Content Placeholder 2"/>
          <p:cNvSpPr>
            <a:spLocks noGrp="1"/>
          </p:cNvSpPr>
          <p:nvPr>
            <p:ph idx="1"/>
          </p:nvPr>
        </p:nvSpPr>
        <p:spPr>
          <a:xfrm>
            <a:off x="762000" y="1905000"/>
            <a:ext cx="7696200" cy="4419600"/>
          </a:xfrm>
        </p:spPr>
        <p:txBody>
          <a:bodyPr/>
          <a:lstStyle/>
          <a:p>
            <a:pPr>
              <a:buFont typeface="Wingdings 2" panose="05020102010507070707" pitchFamily="18" charset="2"/>
              <a:buNone/>
            </a:pPr>
            <a:r>
              <a:rPr lang="en-US" altLang="en-US" sz="2400" b="1">
                <a:latin typeface="Times New Roman" panose="02020603050405020304" pitchFamily="18" charset="0"/>
              </a:rPr>
              <a:t>     </a:t>
            </a:r>
            <a:r>
              <a:rPr lang="en-US" altLang="en-US" sz="3600">
                <a:latin typeface="Times New Roman" panose="02020603050405020304" pitchFamily="18" charset="0"/>
              </a:rPr>
              <a:t>Justification for the band/level including objectives, expectations, work unit changes and career development activities. </a:t>
            </a:r>
            <a:endParaRPr lang="en-US" altLang="en-US" sz="3600"/>
          </a:p>
          <a:p>
            <a:pPr algn="ctr">
              <a:buFont typeface="Wingdings 2" panose="05020102010507070707" pitchFamily="18" charset="2"/>
              <a:buNone/>
            </a:pPr>
            <a:endParaRPr lang="en-US" altLang="en-US" sz="2400" b="1"/>
          </a:p>
        </p:txBody>
      </p:sp>
      <p:pic>
        <p:nvPicPr>
          <p:cNvPr id="43012" name="Picture 2" descr="D:\USERS\almahone\Local Settings\Temporary Internet Files\Content.IE5\I0UK8W8X\MMj02832650000[1].gif"/>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3733800" y="4724400"/>
            <a:ext cx="1981200"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Title 27"/>
          <p:cNvSpPr>
            <a:spLocks noGrp="1"/>
          </p:cNvSpPr>
          <p:nvPr>
            <p:ph type="title"/>
          </p:nvPr>
        </p:nvSpPr>
        <p:spPr>
          <a:xfrm>
            <a:off x="1435100" y="274638"/>
            <a:ext cx="7499350" cy="1143000"/>
          </a:xfrm>
        </p:spPr>
        <p:txBody>
          <a:bodyPr/>
          <a:lstStyle/>
          <a:p>
            <a:pPr fontAlgn="auto">
              <a:spcAft>
                <a:spcPts val="0"/>
              </a:spcAft>
              <a:defRPr/>
            </a:pPr>
            <a:r>
              <a:rPr lang="en-US" sz="2000" b="1" dirty="0">
                <a:solidFill>
                  <a:schemeClr val="tx2">
                    <a:satMod val="130000"/>
                  </a:schemeClr>
                </a:solidFill>
              </a:rPr>
              <a:t>Step 7:  Supervisor / Hiring Manager Justification (Cont.)</a:t>
            </a:r>
          </a:p>
        </p:txBody>
      </p:sp>
      <p:sp>
        <p:nvSpPr>
          <p:cNvPr id="44035" name="Down Arrow 5"/>
          <p:cNvSpPr>
            <a:spLocks noChangeArrowheads="1"/>
          </p:cNvSpPr>
          <p:nvPr/>
        </p:nvSpPr>
        <p:spPr bwMode="auto">
          <a:xfrm rot="-8298721">
            <a:off x="571500" y="2547938"/>
            <a:ext cx="642938" cy="819150"/>
          </a:xfrm>
          <a:prstGeom prst="downArrow">
            <a:avLst>
              <a:gd name="adj1" fmla="val 50000"/>
              <a:gd name="adj2" fmla="val 50043"/>
            </a:avLst>
          </a:prstGeom>
          <a:solidFill>
            <a:schemeClr val="accent1"/>
          </a:solidFill>
          <a:ln w="9525" algn="ctr">
            <a:solidFill>
              <a:schemeClr val="tx1"/>
            </a:solidFill>
            <a:miter lim="800000"/>
            <a:headEnd/>
            <a:tailEnd/>
          </a:ln>
        </p:spPr>
        <p:txBody>
          <a:bodyPr wrap="none"/>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endParaRPr lang="en-US" altLang="en-US"/>
          </a:p>
        </p:txBody>
      </p:sp>
      <p:graphicFrame>
        <p:nvGraphicFramePr>
          <p:cNvPr id="10" name="Table 9"/>
          <p:cNvGraphicFramePr>
            <a:graphicFrameLocks noGrp="1"/>
          </p:cNvGraphicFramePr>
          <p:nvPr/>
        </p:nvGraphicFramePr>
        <p:xfrm>
          <a:off x="1219200" y="1981200"/>
          <a:ext cx="7391400" cy="4587875"/>
        </p:xfrm>
        <a:graphic>
          <a:graphicData uri="http://schemas.openxmlformats.org/drawingml/2006/table">
            <a:tbl>
              <a:tblPr/>
              <a:tblGrid>
                <a:gridCol w="421362">
                  <a:extLst>
                    <a:ext uri="{9D8B030D-6E8A-4147-A177-3AD203B41FA5}">
                      <a16:colId xmlns:a16="http://schemas.microsoft.com/office/drawing/2014/main" val="20000"/>
                    </a:ext>
                  </a:extLst>
                </a:gridCol>
                <a:gridCol w="421362">
                  <a:extLst>
                    <a:ext uri="{9D8B030D-6E8A-4147-A177-3AD203B41FA5}">
                      <a16:colId xmlns:a16="http://schemas.microsoft.com/office/drawing/2014/main" val="20001"/>
                    </a:ext>
                  </a:extLst>
                </a:gridCol>
                <a:gridCol w="421362">
                  <a:extLst>
                    <a:ext uri="{9D8B030D-6E8A-4147-A177-3AD203B41FA5}">
                      <a16:colId xmlns:a16="http://schemas.microsoft.com/office/drawing/2014/main" val="20002"/>
                    </a:ext>
                  </a:extLst>
                </a:gridCol>
                <a:gridCol w="421362">
                  <a:extLst>
                    <a:ext uri="{9D8B030D-6E8A-4147-A177-3AD203B41FA5}">
                      <a16:colId xmlns:a16="http://schemas.microsoft.com/office/drawing/2014/main" val="20003"/>
                    </a:ext>
                  </a:extLst>
                </a:gridCol>
                <a:gridCol w="421362">
                  <a:extLst>
                    <a:ext uri="{9D8B030D-6E8A-4147-A177-3AD203B41FA5}">
                      <a16:colId xmlns:a16="http://schemas.microsoft.com/office/drawing/2014/main" val="20004"/>
                    </a:ext>
                  </a:extLst>
                </a:gridCol>
                <a:gridCol w="421362">
                  <a:extLst>
                    <a:ext uri="{9D8B030D-6E8A-4147-A177-3AD203B41FA5}">
                      <a16:colId xmlns:a16="http://schemas.microsoft.com/office/drawing/2014/main" val="20005"/>
                    </a:ext>
                  </a:extLst>
                </a:gridCol>
                <a:gridCol w="421362">
                  <a:extLst>
                    <a:ext uri="{9D8B030D-6E8A-4147-A177-3AD203B41FA5}">
                      <a16:colId xmlns:a16="http://schemas.microsoft.com/office/drawing/2014/main" val="20006"/>
                    </a:ext>
                  </a:extLst>
                </a:gridCol>
                <a:gridCol w="421362">
                  <a:extLst>
                    <a:ext uri="{9D8B030D-6E8A-4147-A177-3AD203B41FA5}">
                      <a16:colId xmlns:a16="http://schemas.microsoft.com/office/drawing/2014/main" val="20007"/>
                    </a:ext>
                  </a:extLst>
                </a:gridCol>
                <a:gridCol w="175568">
                  <a:extLst>
                    <a:ext uri="{9D8B030D-6E8A-4147-A177-3AD203B41FA5}">
                      <a16:colId xmlns:a16="http://schemas.microsoft.com/office/drawing/2014/main" val="20008"/>
                    </a:ext>
                  </a:extLst>
                </a:gridCol>
                <a:gridCol w="298464">
                  <a:extLst>
                    <a:ext uri="{9D8B030D-6E8A-4147-A177-3AD203B41FA5}">
                      <a16:colId xmlns:a16="http://schemas.microsoft.com/office/drawing/2014/main" val="20009"/>
                    </a:ext>
                  </a:extLst>
                </a:gridCol>
                <a:gridCol w="421362">
                  <a:extLst>
                    <a:ext uri="{9D8B030D-6E8A-4147-A177-3AD203B41FA5}">
                      <a16:colId xmlns:a16="http://schemas.microsoft.com/office/drawing/2014/main" val="20010"/>
                    </a:ext>
                  </a:extLst>
                </a:gridCol>
                <a:gridCol w="175568">
                  <a:extLst>
                    <a:ext uri="{9D8B030D-6E8A-4147-A177-3AD203B41FA5}">
                      <a16:colId xmlns:a16="http://schemas.microsoft.com/office/drawing/2014/main" val="20011"/>
                    </a:ext>
                  </a:extLst>
                </a:gridCol>
                <a:gridCol w="219460">
                  <a:extLst>
                    <a:ext uri="{9D8B030D-6E8A-4147-A177-3AD203B41FA5}">
                      <a16:colId xmlns:a16="http://schemas.microsoft.com/office/drawing/2014/main" val="20012"/>
                    </a:ext>
                  </a:extLst>
                </a:gridCol>
                <a:gridCol w="447697">
                  <a:extLst>
                    <a:ext uri="{9D8B030D-6E8A-4147-A177-3AD203B41FA5}">
                      <a16:colId xmlns:a16="http://schemas.microsoft.com/office/drawing/2014/main" val="20013"/>
                    </a:ext>
                  </a:extLst>
                </a:gridCol>
                <a:gridCol w="175568">
                  <a:extLst>
                    <a:ext uri="{9D8B030D-6E8A-4147-A177-3AD203B41FA5}">
                      <a16:colId xmlns:a16="http://schemas.microsoft.com/office/drawing/2014/main" val="20014"/>
                    </a:ext>
                  </a:extLst>
                </a:gridCol>
                <a:gridCol w="421362">
                  <a:extLst>
                    <a:ext uri="{9D8B030D-6E8A-4147-A177-3AD203B41FA5}">
                      <a16:colId xmlns:a16="http://schemas.microsoft.com/office/drawing/2014/main" val="20015"/>
                    </a:ext>
                  </a:extLst>
                </a:gridCol>
                <a:gridCol w="421362">
                  <a:extLst>
                    <a:ext uri="{9D8B030D-6E8A-4147-A177-3AD203B41FA5}">
                      <a16:colId xmlns:a16="http://schemas.microsoft.com/office/drawing/2014/main" val="20016"/>
                    </a:ext>
                  </a:extLst>
                </a:gridCol>
                <a:gridCol w="421362">
                  <a:extLst>
                    <a:ext uri="{9D8B030D-6E8A-4147-A177-3AD203B41FA5}">
                      <a16:colId xmlns:a16="http://schemas.microsoft.com/office/drawing/2014/main" val="20017"/>
                    </a:ext>
                  </a:extLst>
                </a:gridCol>
                <a:gridCol w="421362">
                  <a:extLst>
                    <a:ext uri="{9D8B030D-6E8A-4147-A177-3AD203B41FA5}">
                      <a16:colId xmlns:a16="http://schemas.microsoft.com/office/drawing/2014/main" val="20018"/>
                    </a:ext>
                  </a:extLst>
                </a:gridCol>
                <a:gridCol w="421362">
                  <a:extLst>
                    <a:ext uri="{9D8B030D-6E8A-4147-A177-3AD203B41FA5}">
                      <a16:colId xmlns:a16="http://schemas.microsoft.com/office/drawing/2014/main" val="20019"/>
                    </a:ext>
                  </a:extLst>
                </a:gridCol>
              </a:tblGrid>
              <a:tr h="304469">
                <a:tc gridSpan="5">
                  <a:txBody>
                    <a:bodyPr/>
                    <a:lstStyle/>
                    <a:p>
                      <a:pPr algn="l" fontAlgn="b"/>
                      <a:r>
                        <a:rPr lang="en-US" sz="900" b="0" i="0" u="none" strike="noStrike" dirty="0">
                          <a:solidFill>
                            <a:srgbClr val="000000"/>
                          </a:solidFill>
                          <a:latin typeface="Calibri"/>
                        </a:rPr>
                        <a:t>SUPERVISOR / HIRING MANAGER JUSTIFICATION:</a:t>
                      </a:r>
                    </a:p>
                  </a:txBody>
                  <a:tcPr marL="4301" marR="4301" marT="4300"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r>
                        <a:rPr lang="en-US" sz="900" b="0" i="0" u="none" strike="noStrike" dirty="0">
                          <a:solidFill>
                            <a:srgbClr val="000000"/>
                          </a:solidFill>
                          <a:latin typeface="Calibri"/>
                        </a:rPr>
                        <a:t> </a:t>
                      </a:r>
                    </a:p>
                  </a:txBody>
                  <a:tcPr marL="4301" marR="4301" marT="430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r>
                        <a:rPr lang="en-US" sz="900" b="0" i="0" u="none" strike="noStrike" dirty="0">
                          <a:solidFill>
                            <a:srgbClr val="000000"/>
                          </a:solidFill>
                          <a:latin typeface="Calibri"/>
                        </a:rPr>
                        <a:t> </a:t>
                      </a:r>
                    </a:p>
                  </a:txBody>
                  <a:tcPr marL="4301" marR="4301" marT="430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r>
                        <a:rPr lang="en-US" sz="900" b="0" i="0" u="none" strike="noStrike" dirty="0">
                          <a:solidFill>
                            <a:srgbClr val="000000"/>
                          </a:solidFill>
                          <a:latin typeface="Calibri"/>
                        </a:rPr>
                        <a:t> </a:t>
                      </a:r>
                    </a:p>
                  </a:txBody>
                  <a:tcPr marL="4301" marR="4301" marT="430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r>
                        <a:rPr lang="en-US" sz="900" b="0" i="0" u="none" strike="noStrike" dirty="0">
                          <a:solidFill>
                            <a:srgbClr val="000000"/>
                          </a:solidFill>
                          <a:latin typeface="Calibri"/>
                        </a:rPr>
                        <a:t> </a:t>
                      </a:r>
                    </a:p>
                  </a:txBody>
                  <a:tcPr marL="4301" marR="4301" marT="430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r>
                        <a:rPr lang="en-US" sz="900" b="0" i="0" u="none" strike="noStrike" dirty="0">
                          <a:solidFill>
                            <a:srgbClr val="000000"/>
                          </a:solidFill>
                          <a:latin typeface="Calibri"/>
                        </a:rPr>
                        <a:t> </a:t>
                      </a:r>
                    </a:p>
                  </a:txBody>
                  <a:tcPr marL="4301" marR="4301" marT="430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r>
                        <a:rPr lang="en-US" sz="900" b="0" i="0" u="none" strike="noStrike" dirty="0">
                          <a:solidFill>
                            <a:srgbClr val="000000"/>
                          </a:solidFill>
                          <a:latin typeface="Calibri"/>
                        </a:rPr>
                        <a:t> </a:t>
                      </a:r>
                    </a:p>
                  </a:txBody>
                  <a:tcPr marL="4301" marR="4301" marT="430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r>
                        <a:rPr lang="en-US" sz="900" b="0" i="0" u="none" strike="noStrike" dirty="0">
                          <a:solidFill>
                            <a:srgbClr val="000000"/>
                          </a:solidFill>
                          <a:latin typeface="Calibri"/>
                        </a:rPr>
                        <a:t> </a:t>
                      </a:r>
                    </a:p>
                  </a:txBody>
                  <a:tcPr marL="4301" marR="4301" marT="430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r>
                        <a:rPr lang="en-US" sz="900" b="0" i="0" u="none" strike="noStrike" dirty="0">
                          <a:solidFill>
                            <a:srgbClr val="000000"/>
                          </a:solidFill>
                          <a:latin typeface="Calibri"/>
                        </a:rPr>
                        <a:t> </a:t>
                      </a:r>
                    </a:p>
                  </a:txBody>
                  <a:tcPr marL="4301" marR="4301" marT="430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r>
                        <a:rPr lang="en-US" sz="900" b="0" i="0" u="none" strike="noStrike" dirty="0">
                          <a:solidFill>
                            <a:srgbClr val="000000"/>
                          </a:solidFill>
                          <a:latin typeface="Calibri"/>
                        </a:rPr>
                        <a:t> </a:t>
                      </a:r>
                    </a:p>
                  </a:txBody>
                  <a:tcPr marL="4301" marR="4301" marT="430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r>
                        <a:rPr lang="en-US" sz="900" b="0" i="0" u="none" strike="noStrike" dirty="0">
                          <a:solidFill>
                            <a:srgbClr val="000000"/>
                          </a:solidFill>
                          <a:latin typeface="Calibri"/>
                        </a:rPr>
                        <a:t> </a:t>
                      </a:r>
                    </a:p>
                  </a:txBody>
                  <a:tcPr marL="4301" marR="4301" marT="430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r>
                        <a:rPr lang="en-US" sz="900" b="0" i="0" u="none" strike="noStrike" dirty="0">
                          <a:solidFill>
                            <a:srgbClr val="000000"/>
                          </a:solidFill>
                          <a:latin typeface="Calibri"/>
                        </a:rPr>
                        <a:t> </a:t>
                      </a:r>
                    </a:p>
                  </a:txBody>
                  <a:tcPr marL="4301" marR="4301" marT="430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r>
                        <a:rPr lang="en-US" sz="900" b="0" i="0" u="none" strike="noStrike" dirty="0">
                          <a:solidFill>
                            <a:srgbClr val="000000"/>
                          </a:solidFill>
                          <a:latin typeface="Calibri"/>
                        </a:rPr>
                        <a:t> </a:t>
                      </a:r>
                    </a:p>
                  </a:txBody>
                  <a:tcPr marL="4301" marR="4301" marT="430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r>
                        <a:rPr lang="en-US" sz="900" b="0" i="0" u="none" strike="noStrike" dirty="0">
                          <a:solidFill>
                            <a:srgbClr val="000000"/>
                          </a:solidFill>
                          <a:latin typeface="Calibri"/>
                        </a:rPr>
                        <a:t> </a:t>
                      </a:r>
                    </a:p>
                  </a:txBody>
                  <a:tcPr marL="4301" marR="4301" marT="430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r>
                        <a:rPr lang="en-US" sz="900" b="0" i="0" u="none" strike="noStrike" dirty="0">
                          <a:solidFill>
                            <a:srgbClr val="000000"/>
                          </a:solidFill>
                          <a:latin typeface="Calibri"/>
                        </a:rPr>
                        <a:t> </a:t>
                      </a:r>
                    </a:p>
                  </a:txBody>
                  <a:tcPr marL="4301" marR="4301" marT="430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r>
                        <a:rPr lang="en-US" sz="900" b="0" i="0" u="none" strike="noStrike" dirty="0">
                          <a:solidFill>
                            <a:srgbClr val="000000"/>
                          </a:solidFill>
                          <a:latin typeface="Calibri"/>
                        </a:rPr>
                        <a:t> </a:t>
                      </a:r>
                    </a:p>
                  </a:txBody>
                  <a:tcPr marL="4301" marR="4301" marT="430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00"/>
                  </a:ext>
                </a:extLst>
              </a:tr>
              <a:tr h="228841">
                <a:tc gridSpan="20">
                  <a:txBody>
                    <a:bodyPr/>
                    <a:lstStyle/>
                    <a:p>
                      <a:pPr algn="l" fontAlgn="b"/>
                      <a:endParaRPr lang="en-US" sz="1200" b="1" i="0" u="none" strike="noStrike" dirty="0">
                        <a:solidFill>
                          <a:srgbClr val="0066FF"/>
                        </a:solidFill>
                        <a:latin typeface="Calibri"/>
                      </a:endParaRPr>
                    </a:p>
                  </a:txBody>
                  <a:tcPr marL="4301" marR="4301" marT="430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1"/>
                  </a:ext>
                </a:extLst>
              </a:tr>
              <a:tr h="212177">
                <a:tc gridSpan="20">
                  <a:txBody>
                    <a:bodyPr/>
                    <a:lstStyle/>
                    <a:p>
                      <a:pPr algn="l" fontAlgn="b"/>
                      <a:endParaRPr lang="en-US" sz="1200" b="1" i="0" u="none" strike="noStrike" dirty="0">
                        <a:solidFill>
                          <a:srgbClr val="0066FF"/>
                        </a:solidFill>
                        <a:latin typeface="Calibri"/>
                      </a:endParaRPr>
                    </a:p>
                  </a:txBody>
                  <a:tcPr marL="4301" marR="4301" marT="430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2"/>
                  </a:ext>
                </a:extLst>
              </a:tr>
              <a:tr h="212177">
                <a:tc gridSpan="20">
                  <a:txBody>
                    <a:bodyPr/>
                    <a:lstStyle/>
                    <a:p>
                      <a:pPr algn="l" fontAlgn="b"/>
                      <a:endParaRPr lang="en-US" sz="1200" b="1" i="0" u="none" strike="noStrike" dirty="0">
                        <a:solidFill>
                          <a:srgbClr val="0066FF"/>
                        </a:solidFill>
                        <a:latin typeface="Calibri"/>
                      </a:endParaRPr>
                    </a:p>
                  </a:txBody>
                  <a:tcPr marL="4301" marR="4301" marT="430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3"/>
                  </a:ext>
                </a:extLst>
              </a:tr>
              <a:tr h="163946">
                <a:tc gridSpan="20">
                  <a:txBody>
                    <a:bodyPr/>
                    <a:lstStyle/>
                    <a:p>
                      <a:pPr algn="ctr" fontAlgn="b"/>
                      <a:r>
                        <a:rPr lang="en-US" sz="900" b="0" i="0" u="none" strike="noStrike" dirty="0">
                          <a:solidFill>
                            <a:srgbClr val="000000"/>
                          </a:solidFill>
                          <a:latin typeface="Calibri"/>
                        </a:rPr>
                        <a:t> </a:t>
                      </a:r>
                    </a:p>
                  </a:txBody>
                  <a:tcPr marL="4301" marR="4301" marT="430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4"/>
                  </a:ext>
                </a:extLst>
              </a:tr>
              <a:tr h="163946">
                <a:tc gridSpan="20">
                  <a:txBody>
                    <a:bodyPr/>
                    <a:lstStyle/>
                    <a:p>
                      <a:pPr algn="ctr" fontAlgn="b"/>
                      <a:r>
                        <a:rPr lang="en-US" sz="900" b="0" i="0" u="none" strike="noStrike" dirty="0">
                          <a:solidFill>
                            <a:srgbClr val="000000"/>
                          </a:solidFill>
                          <a:latin typeface="Calibri"/>
                        </a:rPr>
                        <a:t> </a:t>
                      </a:r>
                    </a:p>
                  </a:txBody>
                  <a:tcPr marL="4301" marR="4301" marT="430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5"/>
                  </a:ext>
                </a:extLst>
              </a:tr>
              <a:tr h="163946">
                <a:tc gridSpan="20">
                  <a:txBody>
                    <a:bodyPr/>
                    <a:lstStyle/>
                    <a:p>
                      <a:pPr algn="ctr" fontAlgn="b"/>
                      <a:r>
                        <a:rPr lang="en-US" sz="900" b="0" i="0" u="none" strike="noStrike" dirty="0">
                          <a:solidFill>
                            <a:srgbClr val="000000"/>
                          </a:solidFill>
                          <a:latin typeface="Calibri"/>
                        </a:rPr>
                        <a:t> </a:t>
                      </a:r>
                    </a:p>
                  </a:txBody>
                  <a:tcPr marL="4301" marR="4301" marT="430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6"/>
                  </a:ext>
                </a:extLst>
              </a:tr>
              <a:tr h="154575">
                <a:tc>
                  <a:txBody>
                    <a:bodyPr/>
                    <a:lstStyle/>
                    <a:p>
                      <a:pPr algn="l" fontAlgn="b"/>
                      <a:r>
                        <a:rPr lang="en-US" sz="900" b="0" i="0" u="none" strike="noStrike" dirty="0">
                          <a:solidFill>
                            <a:srgbClr val="000000"/>
                          </a:solidFill>
                          <a:latin typeface="Calibri"/>
                        </a:rPr>
                        <a:t> </a:t>
                      </a:r>
                    </a:p>
                  </a:txBody>
                  <a:tcPr marL="4301" marR="4301" marT="4300" marB="0" anchor="b">
                    <a:lnL w="1270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900" b="0" i="0" u="none" strike="noStrike" dirty="0">
                        <a:solidFill>
                          <a:srgbClr val="000000"/>
                        </a:solidFill>
                        <a:latin typeface="Calibri"/>
                      </a:endParaRPr>
                    </a:p>
                  </a:txBody>
                  <a:tcPr marL="4301" marR="4301" marT="430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900" b="0" i="0" u="none" strike="noStrike" dirty="0">
                        <a:solidFill>
                          <a:srgbClr val="000000"/>
                        </a:solidFill>
                        <a:latin typeface="Calibri"/>
                      </a:endParaRPr>
                    </a:p>
                  </a:txBody>
                  <a:tcPr marL="4301" marR="4301" marT="430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900" b="0" i="0" u="none" strike="noStrike" dirty="0">
                        <a:solidFill>
                          <a:srgbClr val="000000"/>
                        </a:solidFill>
                        <a:latin typeface="Calibri"/>
                      </a:endParaRPr>
                    </a:p>
                  </a:txBody>
                  <a:tcPr marL="4301" marR="4301" marT="430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900" b="0" i="0" u="none" strike="noStrike" dirty="0">
                        <a:solidFill>
                          <a:srgbClr val="000000"/>
                        </a:solidFill>
                        <a:latin typeface="Calibri"/>
                      </a:endParaRPr>
                    </a:p>
                  </a:txBody>
                  <a:tcPr marL="4301" marR="4301" marT="430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900" b="0" i="0" u="none" strike="noStrike" dirty="0">
                        <a:solidFill>
                          <a:srgbClr val="000000"/>
                        </a:solidFill>
                        <a:latin typeface="Calibri"/>
                      </a:endParaRPr>
                    </a:p>
                  </a:txBody>
                  <a:tcPr marL="4301" marR="4301" marT="430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900" b="0" i="0" u="none" strike="noStrike" dirty="0">
                        <a:solidFill>
                          <a:srgbClr val="000000"/>
                        </a:solidFill>
                        <a:latin typeface="Calibri"/>
                      </a:endParaRPr>
                    </a:p>
                  </a:txBody>
                  <a:tcPr marL="4301" marR="4301" marT="430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900" b="0" i="0" u="none" strike="noStrike" dirty="0">
                        <a:solidFill>
                          <a:srgbClr val="000000"/>
                        </a:solidFill>
                        <a:latin typeface="Calibri"/>
                      </a:endParaRPr>
                    </a:p>
                  </a:txBody>
                  <a:tcPr marL="4301" marR="4301" marT="430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900" b="0" i="0" u="none" strike="noStrike" dirty="0">
                        <a:solidFill>
                          <a:srgbClr val="000000"/>
                        </a:solidFill>
                        <a:latin typeface="Calibri"/>
                      </a:endParaRPr>
                    </a:p>
                  </a:txBody>
                  <a:tcPr marL="4301" marR="4301" marT="430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900" b="0" i="0" u="none" strike="noStrike" dirty="0">
                        <a:solidFill>
                          <a:srgbClr val="000000"/>
                        </a:solidFill>
                        <a:latin typeface="Calibri"/>
                      </a:endParaRPr>
                    </a:p>
                  </a:txBody>
                  <a:tcPr marL="4301" marR="4301" marT="430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900" b="0" i="0" u="none" strike="noStrike" dirty="0">
                        <a:solidFill>
                          <a:srgbClr val="000000"/>
                        </a:solidFill>
                        <a:latin typeface="Calibri"/>
                      </a:endParaRPr>
                    </a:p>
                  </a:txBody>
                  <a:tcPr marL="4301" marR="4301" marT="430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900" b="0" i="0" u="none" strike="noStrike" dirty="0">
                        <a:solidFill>
                          <a:srgbClr val="000000"/>
                        </a:solidFill>
                        <a:latin typeface="Calibri"/>
                      </a:endParaRPr>
                    </a:p>
                  </a:txBody>
                  <a:tcPr marL="4301" marR="4301" marT="430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900" b="0" i="0" u="none" strike="noStrike" dirty="0">
                        <a:solidFill>
                          <a:srgbClr val="000000"/>
                        </a:solidFill>
                        <a:latin typeface="Calibri"/>
                      </a:endParaRPr>
                    </a:p>
                  </a:txBody>
                  <a:tcPr marL="4301" marR="4301" marT="430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900" b="0" i="0" u="none" strike="noStrike" dirty="0">
                        <a:solidFill>
                          <a:srgbClr val="000000"/>
                        </a:solidFill>
                        <a:latin typeface="Calibri"/>
                      </a:endParaRPr>
                    </a:p>
                  </a:txBody>
                  <a:tcPr marL="4301" marR="4301" marT="430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900" b="0" i="0" u="none" strike="noStrike" dirty="0">
                        <a:solidFill>
                          <a:srgbClr val="000000"/>
                        </a:solidFill>
                        <a:latin typeface="Calibri"/>
                      </a:endParaRPr>
                    </a:p>
                  </a:txBody>
                  <a:tcPr marL="4301" marR="4301" marT="430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900" b="0" i="0" u="none" strike="noStrike" dirty="0">
                        <a:solidFill>
                          <a:srgbClr val="000000"/>
                        </a:solidFill>
                        <a:latin typeface="Calibri"/>
                      </a:endParaRPr>
                    </a:p>
                  </a:txBody>
                  <a:tcPr marL="4301" marR="4301" marT="430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900" b="0" i="0" u="none" strike="noStrike" dirty="0">
                        <a:solidFill>
                          <a:srgbClr val="000000"/>
                        </a:solidFill>
                        <a:latin typeface="Calibri"/>
                      </a:endParaRPr>
                    </a:p>
                  </a:txBody>
                  <a:tcPr marL="4301" marR="4301" marT="430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900" b="0" i="0" u="none" strike="noStrike" dirty="0">
                        <a:solidFill>
                          <a:srgbClr val="000000"/>
                        </a:solidFill>
                        <a:latin typeface="Calibri"/>
                      </a:endParaRPr>
                    </a:p>
                  </a:txBody>
                  <a:tcPr marL="4301" marR="4301" marT="430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900" b="0" i="0" u="none" strike="noStrike" dirty="0">
                        <a:solidFill>
                          <a:srgbClr val="000000"/>
                        </a:solidFill>
                        <a:latin typeface="Calibri"/>
                      </a:endParaRPr>
                    </a:p>
                  </a:txBody>
                  <a:tcPr marL="4301" marR="4301" marT="4300" marB="0" anchor="b">
                    <a:lnL>
                      <a:noFill/>
                    </a:lnL>
                    <a:lnR>
                      <a:noFill/>
                    </a:lnR>
                    <a:lnT>
                      <a:noFill/>
                    </a:lnT>
                    <a:lnB>
                      <a:noFill/>
                    </a:lnB>
                  </a:tcPr>
                </a:tc>
                <a:tc>
                  <a:txBody>
                    <a:bodyPr/>
                    <a:lstStyle/>
                    <a:p>
                      <a:pPr algn="l" fontAlgn="b"/>
                      <a:r>
                        <a:rPr lang="en-US" sz="900" b="0" i="0" u="none" strike="noStrike" dirty="0">
                          <a:solidFill>
                            <a:srgbClr val="000000"/>
                          </a:solidFill>
                          <a:latin typeface="Calibri"/>
                        </a:rPr>
                        <a:t> </a:t>
                      </a:r>
                    </a:p>
                  </a:txBody>
                  <a:tcPr marL="4301" marR="4301" marT="4300" marB="0" anchor="b">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07"/>
                  </a:ext>
                </a:extLst>
              </a:tr>
              <a:tr h="154575">
                <a:tc gridSpan="5">
                  <a:txBody>
                    <a:bodyPr/>
                    <a:lstStyle/>
                    <a:p>
                      <a:pPr algn="ctr" fontAlgn="b"/>
                      <a:r>
                        <a:rPr lang="en-US" sz="900" b="0" i="0" u="none" strike="noStrike" dirty="0">
                          <a:solidFill>
                            <a:srgbClr val="000000"/>
                          </a:solidFill>
                          <a:latin typeface="Calibri"/>
                        </a:rPr>
                        <a:t> </a:t>
                      </a:r>
                    </a:p>
                  </a:txBody>
                  <a:tcPr marL="4301" marR="4301" marT="430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13">
                  <a:txBody>
                    <a:bodyPr/>
                    <a:lstStyle/>
                    <a:p>
                      <a:pPr algn="ctr" fontAlgn="b"/>
                      <a:r>
                        <a:rPr lang="en-US" sz="900" b="0" i="0" u="none" strike="noStrike" dirty="0">
                          <a:solidFill>
                            <a:srgbClr val="000000"/>
                          </a:solidFill>
                          <a:latin typeface="Calibri"/>
                        </a:rPr>
                        <a:t> </a:t>
                      </a:r>
                    </a:p>
                  </a:txBody>
                  <a:tcPr marL="4301" marR="4301" marT="43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900" b="0" i="0" u="none" strike="noStrike" dirty="0">
                        <a:solidFill>
                          <a:srgbClr val="000000"/>
                        </a:solidFill>
                        <a:latin typeface="Calibri"/>
                      </a:endParaRPr>
                    </a:p>
                  </a:txBody>
                  <a:tcPr marL="4301" marR="4301" marT="430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900" b="0" i="0" u="none" strike="noStrike" dirty="0">
                          <a:solidFill>
                            <a:srgbClr val="000000"/>
                          </a:solidFill>
                          <a:latin typeface="Calibri"/>
                        </a:rPr>
                        <a:t> </a:t>
                      </a:r>
                    </a:p>
                  </a:txBody>
                  <a:tcPr marL="4301" marR="4301" marT="4300" marB="0" anchor="b">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08"/>
                  </a:ext>
                </a:extLst>
              </a:tr>
              <a:tr h="304469">
                <a:tc>
                  <a:txBody>
                    <a:bodyPr/>
                    <a:lstStyle/>
                    <a:p>
                      <a:pPr algn="l" fontAlgn="b"/>
                      <a:r>
                        <a:rPr lang="en-US" sz="900" b="0" i="0" u="none" strike="noStrike" dirty="0">
                          <a:solidFill>
                            <a:srgbClr val="000000"/>
                          </a:solidFill>
                          <a:latin typeface="Calibri"/>
                        </a:rPr>
                        <a:t>Band:</a:t>
                      </a:r>
                    </a:p>
                  </a:txBody>
                  <a:tcPr marL="4301" marR="4301" marT="4300" marB="0" anchor="b">
                    <a:lnL w="12700" cap="flat" cmpd="sng" algn="ctr">
                      <a:solidFill>
                        <a:srgbClr val="000000"/>
                      </a:solidFill>
                      <a:prstDash val="solid"/>
                      <a:round/>
                      <a:headEnd type="none" w="med" len="med"/>
                      <a:tailEnd type="none" w="med" len="med"/>
                    </a:lnL>
                    <a:lnR>
                      <a:noFill/>
                    </a:lnR>
                    <a:lnT>
                      <a:noFill/>
                    </a:lnT>
                    <a:lnB>
                      <a:noFill/>
                    </a:lnB>
                  </a:tcPr>
                </a:tc>
                <a:tc gridSpan="4">
                  <a:txBody>
                    <a:bodyPr/>
                    <a:lstStyle/>
                    <a:p>
                      <a:pPr algn="ctr" fontAlgn="b"/>
                      <a:endParaRPr lang="en-US" sz="900" b="0" i="0" u="none" strike="noStrike" dirty="0">
                        <a:solidFill>
                          <a:srgbClr val="000000"/>
                        </a:solidFill>
                        <a:latin typeface="Calibri"/>
                      </a:endParaRPr>
                    </a:p>
                  </a:txBody>
                  <a:tcPr marL="4301" marR="4301" marT="4300" marB="0" anchor="b">
                    <a:lnL>
                      <a:noFill/>
                    </a:lnL>
                    <a:lnR w="6350" cap="flat" cmpd="sng" algn="ctr">
                      <a:solidFill>
                        <a:srgbClr val="000000"/>
                      </a:solidFill>
                      <a:prstDash val="solid"/>
                      <a:round/>
                      <a:headEnd type="none" w="med" len="med"/>
                      <a:tailEnd type="none" w="med" len="med"/>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r" fontAlgn="b"/>
                      <a:r>
                        <a:rPr lang="en-US" sz="900" b="0" i="0" u="none" strike="noStrike" dirty="0">
                          <a:solidFill>
                            <a:srgbClr val="000000"/>
                          </a:solidFill>
                          <a:latin typeface="Calibri"/>
                        </a:rPr>
                        <a:t>Level:</a:t>
                      </a:r>
                    </a:p>
                  </a:txBody>
                  <a:tcPr marL="4301" marR="4301" marT="4300" marB="0" anchor="b">
                    <a:lnL w="6350" cap="flat" cmpd="sng" algn="ctr">
                      <a:solidFill>
                        <a:srgbClr val="000000"/>
                      </a:solidFill>
                      <a:prstDash val="solid"/>
                      <a:round/>
                      <a:headEnd type="none" w="med" len="med"/>
                      <a:tailEnd type="none" w="med" len="med"/>
                    </a:lnL>
                    <a:lnR>
                      <a:noFill/>
                    </a:lnR>
                    <a:lnT>
                      <a:noFill/>
                    </a:lnT>
                    <a:lnB>
                      <a:noFill/>
                    </a:lnB>
                  </a:tcPr>
                </a:tc>
                <a:tc gridSpan="2">
                  <a:txBody>
                    <a:bodyPr/>
                    <a:lstStyle/>
                    <a:p>
                      <a:pPr algn="r" fontAlgn="b"/>
                      <a:r>
                        <a:rPr lang="en-US" sz="900" b="0" i="0" u="none" strike="noStrike" dirty="0">
                          <a:solidFill>
                            <a:srgbClr val="000000"/>
                          </a:solidFill>
                          <a:latin typeface="Calibri"/>
                        </a:rPr>
                        <a:t>Contributing</a:t>
                      </a:r>
                    </a:p>
                  </a:txBody>
                  <a:tcPr marL="4301" marR="4301" marT="4300" marB="0" anchor="b">
                    <a:lnL>
                      <a:noFill/>
                    </a:lnL>
                    <a:lnR w="6350" cap="flat" cmpd="sng" algn="ctr">
                      <a:solidFill>
                        <a:srgbClr val="000000"/>
                      </a:solidFill>
                      <a:prstDash val="solid"/>
                      <a:round/>
                      <a:headEnd type="none" w="med" len="med"/>
                      <a:tailEnd type="none" w="med" len="med"/>
                    </a:lnR>
                    <a:lnT>
                      <a:noFill/>
                    </a:lnT>
                    <a:lnB>
                      <a:noFill/>
                    </a:lnB>
                  </a:tcPr>
                </a:tc>
                <a:tc hMerge="1">
                  <a:txBody>
                    <a:bodyPr/>
                    <a:lstStyle/>
                    <a:p>
                      <a:endParaRPr lang="en-US"/>
                    </a:p>
                  </a:txBody>
                  <a:tcPr/>
                </a:tc>
                <a:tc>
                  <a:txBody>
                    <a:bodyPr/>
                    <a:lstStyle/>
                    <a:p>
                      <a:pPr algn="l" fontAlgn="b"/>
                      <a:r>
                        <a:rPr lang="en-US" sz="900" b="0" i="0" u="none" strike="noStrike" dirty="0">
                          <a:solidFill>
                            <a:srgbClr val="000000"/>
                          </a:solidFill>
                          <a:latin typeface="Calibri"/>
                        </a:rPr>
                        <a:t> </a:t>
                      </a:r>
                    </a:p>
                  </a:txBody>
                  <a:tcPr marL="4301" marR="4301" marT="43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900" b="0" i="0" u="none" strike="noStrike" dirty="0">
                        <a:solidFill>
                          <a:srgbClr val="000000"/>
                        </a:solidFill>
                        <a:latin typeface="Calibri"/>
                      </a:endParaRPr>
                    </a:p>
                  </a:txBody>
                  <a:tcPr marL="4301" marR="4301" marT="430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900" b="0" i="0" u="none" strike="noStrike" dirty="0">
                          <a:solidFill>
                            <a:srgbClr val="000000"/>
                          </a:solidFill>
                          <a:latin typeface="Calibri"/>
                        </a:rPr>
                        <a:t>Journey</a:t>
                      </a:r>
                    </a:p>
                  </a:txBody>
                  <a:tcPr marL="4301" marR="4301" marT="430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900" b="0" i="0" u="none" strike="noStrike" dirty="0">
                          <a:solidFill>
                            <a:srgbClr val="000000"/>
                          </a:solidFill>
                          <a:latin typeface="Calibri"/>
                        </a:rPr>
                        <a:t> </a:t>
                      </a:r>
                    </a:p>
                  </a:txBody>
                  <a:tcPr marL="4301" marR="4301" marT="43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900" b="0" i="0" u="none" strike="noStrike" dirty="0">
                        <a:solidFill>
                          <a:srgbClr val="000000"/>
                        </a:solidFill>
                        <a:latin typeface="Calibri"/>
                      </a:endParaRPr>
                    </a:p>
                  </a:txBody>
                  <a:tcPr marL="4301" marR="4301" marT="430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900" b="0" i="0" u="none" strike="noStrike" dirty="0">
                          <a:solidFill>
                            <a:srgbClr val="000000"/>
                          </a:solidFill>
                          <a:latin typeface="Calibri"/>
                        </a:rPr>
                        <a:t>Advanced</a:t>
                      </a:r>
                    </a:p>
                  </a:txBody>
                  <a:tcPr marL="4301" marR="4301" marT="430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900" b="0" i="0" u="none" strike="noStrike" dirty="0">
                          <a:solidFill>
                            <a:srgbClr val="000000"/>
                          </a:solidFill>
                          <a:latin typeface="Calibri"/>
                        </a:rPr>
                        <a:t> </a:t>
                      </a:r>
                    </a:p>
                  </a:txBody>
                  <a:tcPr marL="4301" marR="4301" marT="43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900" b="0" i="0" u="none" strike="noStrike" dirty="0">
                        <a:solidFill>
                          <a:srgbClr val="000000"/>
                        </a:solidFill>
                        <a:latin typeface="Calibri"/>
                      </a:endParaRPr>
                    </a:p>
                  </a:txBody>
                  <a:tcPr marL="4301" marR="4301" marT="430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900" b="0" i="0" u="none" strike="noStrike" dirty="0">
                        <a:solidFill>
                          <a:srgbClr val="000000"/>
                        </a:solidFill>
                        <a:latin typeface="Calibri"/>
                      </a:endParaRPr>
                    </a:p>
                  </a:txBody>
                  <a:tcPr marL="4301" marR="4301" marT="4300" marB="0" anchor="b">
                    <a:lnL>
                      <a:noFill/>
                    </a:lnL>
                    <a:lnR>
                      <a:noFill/>
                    </a:lnR>
                    <a:lnT>
                      <a:noFill/>
                    </a:lnT>
                    <a:lnB>
                      <a:noFill/>
                    </a:lnB>
                  </a:tcPr>
                </a:tc>
                <a:tc>
                  <a:txBody>
                    <a:bodyPr/>
                    <a:lstStyle/>
                    <a:p>
                      <a:pPr algn="l" fontAlgn="b"/>
                      <a:r>
                        <a:rPr lang="en-US" sz="900" b="0" i="0" u="none" strike="noStrike" dirty="0">
                          <a:solidFill>
                            <a:srgbClr val="000000"/>
                          </a:solidFill>
                          <a:latin typeface="Calibri"/>
                        </a:rPr>
                        <a:t> </a:t>
                      </a:r>
                    </a:p>
                  </a:txBody>
                  <a:tcPr marL="4301" marR="4301" marT="430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endParaRPr lang="en-US" sz="900" b="0" i="0" u="none" strike="noStrike" dirty="0">
                        <a:solidFill>
                          <a:srgbClr val="000000"/>
                        </a:solidFill>
                        <a:latin typeface="Calibri"/>
                      </a:endParaRPr>
                    </a:p>
                  </a:txBody>
                  <a:tcPr marL="4301" marR="4301" marT="430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900" b="0" i="0" u="none" strike="noStrike" dirty="0">
                          <a:solidFill>
                            <a:srgbClr val="000000"/>
                          </a:solidFill>
                          <a:latin typeface="Calibri"/>
                        </a:rPr>
                        <a:t> </a:t>
                      </a:r>
                    </a:p>
                  </a:txBody>
                  <a:tcPr marL="4301" marR="4301" marT="4300" marB="0" anchor="b">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09"/>
                  </a:ext>
                </a:extLst>
              </a:tr>
              <a:tr h="154575">
                <a:tc gridSpan="5">
                  <a:txBody>
                    <a:bodyPr/>
                    <a:lstStyle/>
                    <a:p>
                      <a:pPr algn="ctr" fontAlgn="b"/>
                      <a:r>
                        <a:rPr lang="en-US" sz="900" b="0" i="0" u="none" strike="noStrike" dirty="0">
                          <a:solidFill>
                            <a:srgbClr val="000000"/>
                          </a:solidFill>
                          <a:latin typeface="Calibri"/>
                        </a:rPr>
                        <a:t> </a:t>
                      </a:r>
                    </a:p>
                  </a:txBody>
                  <a:tcPr marL="4301" marR="4301" marT="430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13">
                  <a:txBody>
                    <a:bodyPr/>
                    <a:lstStyle/>
                    <a:p>
                      <a:pPr algn="ctr" fontAlgn="b"/>
                      <a:r>
                        <a:rPr lang="en-US" sz="900" b="0" i="0" u="none" strike="noStrike" dirty="0">
                          <a:solidFill>
                            <a:srgbClr val="000000"/>
                          </a:solidFill>
                          <a:latin typeface="Calibri"/>
                        </a:rPr>
                        <a:t> </a:t>
                      </a:r>
                    </a:p>
                  </a:txBody>
                  <a:tcPr marL="4301" marR="4301" marT="43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900" b="0" i="0" u="none" strike="noStrike" dirty="0">
                        <a:solidFill>
                          <a:srgbClr val="000000"/>
                        </a:solidFill>
                        <a:latin typeface="Calibri"/>
                      </a:endParaRPr>
                    </a:p>
                  </a:txBody>
                  <a:tcPr marL="4301" marR="4301" marT="430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900" b="0" i="0" u="none" strike="noStrike" dirty="0">
                          <a:solidFill>
                            <a:srgbClr val="000000"/>
                          </a:solidFill>
                          <a:latin typeface="Calibri"/>
                        </a:rPr>
                        <a:t> </a:t>
                      </a:r>
                    </a:p>
                  </a:txBody>
                  <a:tcPr marL="4301" marR="4301" marT="4300" marB="0" anchor="b">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10"/>
                  </a:ext>
                </a:extLst>
              </a:tr>
              <a:tr h="304469">
                <a:tc gridSpan="18">
                  <a:txBody>
                    <a:bodyPr/>
                    <a:lstStyle/>
                    <a:p>
                      <a:pPr algn="l" fontAlgn="b"/>
                      <a:r>
                        <a:rPr lang="en-US" sz="900" b="1" i="0" u="none" strike="noStrike" dirty="0">
                          <a:solidFill>
                            <a:srgbClr val="000000"/>
                          </a:solidFill>
                          <a:latin typeface="Calibri"/>
                        </a:rPr>
                        <a:t>Note:  Band Level is subject to change based on performance/competencies demonstrated during the probationary period or initial period of evaluation.</a:t>
                      </a:r>
                    </a:p>
                  </a:txBody>
                  <a:tcPr marL="4301" marR="4301" marT="4300"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900" b="0" i="0" u="none" strike="noStrike" dirty="0">
                        <a:solidFill>
                          <a:srgbClr val="000000"/>
                        </a:solidFill>
                        <a:latin typeface="Calibri"/>
                      </a:endParaRPr>
                    </a:p>
                  </a:txBody>
                  <a:tcPr marL="4301" marR="4301" marT="4300" marB="0" anchor="b">
                    <a:lnL>
                      <a:noFill/>
                    </a:lnL>
                    <a:lnR>
                      <a:noFill/>
                    </a:lnR>
                    <a:lnT>
                      <a:noFill/>
                    </a:lnT>
                    <a:lnB>
                      <a:noFill/>
                    </a:lnB>
                  </a:tcPr>
                </a:tc>
                <a:tc>
                  <a:txBody>
                    <a:bodyPr/>
                    <a:lstStyle/>
                    <a:p>
                      <a:pPr algn="l" fontAlgn="b"/>
                      <a:r>
                        <a:rPr lang="en-US" sz="900" b="0" i="0" u="none" strike="noStrike" dirty="0">
                          <a:solidFill>
                            <a:srgbClr val="000000"/>
                          </a:solidFill>
                          <a:latin typeface="Calibri"/>
                        </a:rPr>
                        <a:t> </a:t>
                      </a:r>
                    </a:p>
                  </a:txBody>
                  <a:tcPr marL="4301" marR="4301" marT="4300" marB="0" anchor="b">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11"/>
                  </a:ext>
                </a:extLst>
              </a:tr>
              <a:tr h="163946">
                <a:tc>
                  <a:txBody>
                    <a:bodyPr/>
                    <a:lstStyle/>
                    <a:p>
                      <a:pPr algn="l" fontAlgn="b"/>
                      <a:r>
                        <a:rPr lang="en-US" sz="900" b="0" i="0" u="none" strike="noStrike" dirty="0">
                          <a:solidFill>
                            <a:srgbClr val="000000"/>
                          </a:solidFill>
                          <a:latin typeface="Calibri"/>
                        </a:rPr>
                        <a:t> </a:t>
                      </a:r>
                    </a:p>
                  </a:txBody>
                  <a:tcPr marL="4301" marR="4301" marT="430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900" b="0" i="0" u="none" strike="noStrike" dirty="0">
                        <a:solidFill>
                          <a:srgbClr val="000000"/>
                        </a:solidFill>
                        <a:latin typeface="Calibri"/>
                      </a:endParaRPr>
                    </a:p>
                  </a:txBody>
                  <a:tcPr marL="4301" marR="4301" marT="4300" marB="0" anchor="b">
                    <a:lnL>
                      <a:noFill/>
                    </a:lnL>
                    <a:lnR>
                      <a:noFill/>
                    </a:lnR>
                    <a:lnT>
                      <a:noFill/>
                    </a:lnT>
                    <a:lnB>
                      <a:noFill/>
                    </a:lnB>
                  </a:tcPr>
                </a:tc>
                <a:tc>
                  <a:txBody>
                    <a:bodyPr/>
                    <a:lstStyle/>
                    <a:p>
                      <a:pPr algn="l" fontAlgn="b"/>
                      <a:endParaRPr lang="en-US" sz="900" b="0" i="0" u="none" strike="noStrike" dirty="0">
                        <a:solidFill>
                          <a:srgbClr val="000000"/>
                        </a:solidFill>
                        <a:latin typeface="Calibri"/>
                      </a:endParaRPr>
                    </a:p>
                  </a:txBody>
                  <a:tcPr marL="4301" marR="4301" marT="4300" marB="0" anchor="b">
                    <a:lnL>
                      <a:noFill/>
                    </a:lnL>
                    <a:lnR>
                      <a:noFill/>
                    </a:lnR>
                    <a:lnT>
                      <a:noFill/>
                    </a:lnT>
                    <a:lnB>
                      <a:noFill/>
                    </a:lnB>
                  </a:tcPr>
                </a:tc>
                <a:tc>
                  <a:txBody>
                    <a:bodyPr/>
                    <a:lstStyle/>
                    <a:p>
                      <a:pPr algn="l" fontAlgn="b"/>
                      <a:endParaRPr lang="en-US" sz="900" b="0" i="0" u="none" strike="noStrike" dirty="0">
                        <a:solidFill>
                          <a:srgbClr val="000000"/>
                        </a:solidFill>
                        <a:latin typeface="Calibri"/>
                      </a:endParaRPr>
                    </a:p>
                  </a:txBody>
                  <a:tcPr marL="4301" marR="4301" marT="4300" marB="0" anchor="b">
                    <a:lnL>
                      <a:noFill/>
                    </a:lnL>
                    <a:lnR>
                      <a:noFill/>
                    </a:lnR>
                    <a:lnT>
                      <a:noFill/>
                    </a:lnT>
                    <a:lnB>
                      <a:noFill/>
                    </a:lnB>
                  </a:tcPr>
                </a:tc>
                <a:tc>
                  <a:txBody>
                    <a:bodyPr/>
                    <a:lstStyle/>
                    <a:p>
                      <a:pPr algn="l" fontAlgn="b"/>
                      <a:endParaRPr lang="en-US" sz="900" b="0" i="0" u="none" strike="noStrike" dirty="0">
                        <a:solidFill>
                          <a:srgbClr val="000000"/>
                        </a:solidFill>
                        <a:latin typeface="Calibri"/>
                      </a:endParaRPr>
                    </a:p>
                  </a:txBody>
                  <a:tcPr marL="4301" marR="4301" marT="4300" marB="0" anchor="b">
                    <a:lnL>
                      <a:noFill/>
                    </a:lnL>
                    <a:lnR>
                      <a:noFill/>
                    </a:lnR>
                    <a:lnT>
                      <a:noFill/>
                    </a:lnT>
                    <a:lnB>
                      <a:noFill/>
                    </a:lnB>
                  </a:tcPr>
                </a:tc>
                <a:tc>
                  <a:txBody>
                    <a:bodyPr/>
                    <a:lstStyle/>
                    <a:p>
                      <a:pPr algn="l" fontAlgn="b"/>
                      <a:endParaRPr lang="en-US" sz="900" b="0" i="0" u="none" strike="noStrike" dirty="0">
                        <a:solidFill>
                          <a:srgbClr val="000000"/>
                        </a:solidFill>
                        <a:latin typeface="Calibri"/>
                      </a:endParaRPr>
                    </a:p>
                  </a:txBody>
                  <a:tcPr marL="4301" marR="4301" marT="4300" marB="0" anchor="b">
                    <a:lnL>
                      <a:noFill/>
                    </a:lnL>
                    <a:lnR>
                      <a:noFill/>
                    </a:lnR>
                    <a:lnT>
                      <a:noFill/>
                    </a:lnT>
                    <a:lnB>
                      <a:noFill/>
                    </a:lnB>
                  </a:tcPr>
                </a:tc>
                <a:tc>
                  <a:txBody>
                    <a:bodyPr/>
                    <a:lstStyle/>
                    <a:p>
                      <a:pPr algn="l" fontAlgn="b"/>
                      <a:endParaRPr lang="en-US" sz="900" b="0" i="0" u="none" strike="noStrike" dirty="0">
                        <a:solidFill>
                          <a:srgbClr val="000000"/>
                        </a:solidFill>
                        <a:latin typeface="Calibri"/>
                      </a:endParaRPr>
                    </a:p>
                  </a:txBody>
                  <a:tcPr marL="4301" marR="4301" marT="4300" marB="0" anchor="b">
                    <a:lnL>
                      <a:noFill/>
                    </a:lnL>
                    <a:lnR>
                      <a:noFill/>
                    </a:lnR>
                    <a:lnT>
                      <a:noFill/>
                    </a:lnT>
                    <a:lnB>
                      <a:noFill/>
                    </a:lnB>
                  </a:tcPr>
                </a:tc>
                <a:tc>
                  <a:txBody>
                    <a:bodyPr/>
                    <a:lstStyle/>
                    <a:p>
                      <a:pPr algn="l" fontAlgn="b"/>
                      <a:endParaRPr lang="en-US" sz="900" b="0" i="0" u="none" strike="noStrike" dirty="0">
                        <a:solidFill>
                          <a:srgbClr val="000000"/>
                        </a:solidFill>
                        <a:latin typeface="Calibri"/>
                      </a:endParaRPr>
                    </a:p>
                  </a:txBody>
                  <a:tcPr marL="4301" marR="4301" marT="4300" marB="0" anchor="b">
                    <a:lnL>
                      <a:noFill/>
                    </a:lnL>
                    <a:lnR>
                      <a:noFill/>
                    </a:lnR>
                    <a:lnT>
                      <a:noFill/>
                    </a:lnT>
                    <a:lnB>
                      <a:noFill/>
                    </a:lnB>
                  </a:tcPr>
                </a:tc>
                <a:tc>
                  <a:txBody>
                    <a:bodyPr/>
                    <a:lstStyle/>
                    <a:p>
                      <a:pPr algn="l" fontAlgn="b"/>
                      <a:endParaRPr lang="en-US" sz="900" b="0" i="0" u="none" strike="noStrike" dirty="0">
                        <a:solidFill>
                          <a:srgbClr val="000000"/>
                        </a:solidFill>
                        <a:latin typeface="Calibri"/>
                      </a:endParaRPr>
                    </a:p>
                  </a:txBody>
                  <a:tcPr marL="4301" marR="4301" marT="4300" marB="0" anchor="b">
                    <a:lnL>
                      <a:noFill/>
                    </a:lnL>
                    <a:lnR>
                      <a:noFill/>
                    </a:lnR>
                    <a:lnT>
                      <a:noFill/>
                    </a:lnT>
                    <a:lnB>
                      <a:noFill/>
                    </a:lnB>
                  </a:tcPr>
                </a:tc>
                <a:tc>
                  <a:txBody>
                    <a:bodyPr/>
                    <a:lstStyle/>
                    <a:p>
                      <a:pPr algn="l" fontAlgn="b"/>
                      <a:endParaRPr lang="en-US" sz="900" b="0" i="0" u="none" strike="noStrike" dirty="0">
                        <a:solidFill>
                          <a:srgbClr val="000000"/>
                        </a:solidFill>
                        <a:latin typeface="Calibri"/>
                      </a:endParaRPr>
                    </a:p>
                  </a:txBody>
                  <a:tcPr marL="4301" marR="4301" marT="4300" marB="0" anchor="b">
                    <a:lnL>
                      <a:noFill/>
                    </a:lnL>
                    <a:lnR>
                      <a:noFill/>
                    </a:lnR>
                    <a:lnT>
                      <a:noFill/>
                    </a:lnT>
                    <a:lnB>
                      <a:noFill/>
                    </a:lnB>
                  </a:tcPr>
                </a:tc>
                <a:tc>
                  <a:txBody>
                    <a:bodyPr/>
                    <a:lstStyle/>
                    <a:p>
                      <a:pPr algn="l" fontAlgn="b"/>
                      <a:endParaRPr lang="en-US" sz="900" b="0" i="0" u="none" strike="noStrike" dirty="0">
                        <a:solidFill>
                          <a:srgbClr val="000000"/>
                        </a:solidFill>
                        <a:latin typeface="Calibri"/>
                      </a:endParaRPr>
                    </a:p>
                  </a:txBody>
                  <a:tcPr marL="4301" marR="4301" marT="4300" marB="0" anchor="b">
                    <a:lnL>
                      <a:noFill/>
                    </a:lnL>
                    <a:lnR>
                      <a:noFill/>
                    </a:lnR>
                    <a:lnT>
                      <a:noFill/>
                    </a:lnT>
                    <a:lnB>
                      <a:noFill/>
                    </a:lnB>
                  </a:tcPr>
                </a:tc>
                <a:tc>
                  <a:txBody>
                    <a:bodyPr/>
                    <a:lstStyle/>
                    <a:p>
                      <a:pPr algn="l" fontAlgn="b"/>
                      <a:endParaRPr lang="en-US" sz="900" b="0" i="0" u="none" strike="noStrike" dirty="0">
                        <a:solidFill>
                          <a:srgbClr val="000000"/>
                        </a:solidFill>
                        <a:latin typeface="Calibri"/>
                      </a:endParaRPr>
                    </a:p>
                  </a:txBody>
                  <a:tcPr marL="4301" marR="4301" marT="4300" marB="0" anchor="b">
                    <a:lnL>
                      <a:noFill/>
                    </a:lnL>
                    <a:lnR>
                      <a:noFill/>
                    </a:lnR>
                    <a:lnT>
                      <a:noFill/>
                    </a:lnT>
                    <a:lnB>
                      <a:noFill/>
                    </a:lnB>
                  </a:tcPr>
                </a:tc>
                <a:tc>
                  <a:txBody>
                    <a:bodyPr/>
                    <a:lstStyle/>
                    <a:p>
                      <a:pPr algn="l" fontAlgn="b"/>
                      <a:endParaRPr lang="en-US" sz="900" b="0" i="0" u="none" strike="noStrike" dirty="0">
                        <a:solidFill>
                          <a:srgbClr val="000000"/>
                        </a:solidFill>
                        <a:latin typeface="Calibri"/>
                      </a:endParaRPr>
                    </a:p>
                  </a:txBody>
                  <a:tcPr marL="4301" marR="4301" marT="4300" marB="0" anchor="b">
                    <a:lnL>
                      <a:noFill/>
                    </a:lnL>
                    <a:lnR>
                      <a:noFill/>
                    </a:lnR>
                    <a:lnT>
                      <a:noFill/>
                    </a:lnT>
                    <a:lnB>
                      <a:noFill/>
                    </a:lnB>
                  </a:tcPr>
                </a:tc>
                <a:tc>
                  <a:txBody>
                    <a:bodyPr/>
                    <a:lstStyle/>
                    <a:p>
                      <a:pPr algn="l" fontAlgn="b"/>
                      <a:endParaRPr lang="en-US" sz="900" b="0" i="0" u="none" strike="noStrike" dirty="0">
                        <a:solidFill>
                          <a:srgbClr val="000000"/>
                        </a:solidFill>
                        <a:latin typeface="Calibri"/>
                      </a:endParaRPr>
                    </a:p>
                  </a:txBody>
                  <a:tcPr marL="4301" marR="4301" marT="4300" marB="0" anchor="b">
                    <a:lnL>
                      <a:noFill/>
                    </a:lnL>
                    <a:lnR>
                      <a:noFill/>
                    </a:lnR>
                    <a:lnT>
                      <a:noFill/>
                    </a:lnT>
                    <a:lnB>
                      <a:noFill/>
                    </a:lnB>
                  </a:tcPr>
                </a:tc>
                <a:tc>
                  <a:txBody>
                    <a:bodyPr/>
                    <a:lstStyle/>
                    <a:p>
                      <a:pPr algn="l" fontAlgn="b"/>
                      <a:endParaRPr lang="en-US" sz="900" b="0" i="0" u="none" strike="noStrike" dirty="0">
                        <a:solidFill>
                          <a:srgbClr val="000000"/>
                        </a:solidFill>
                        <a:latin typeface="Calibri"/>
                      </a:endParaRPr>
                    </a:p>
                  </a:txBody>
                  <a:tcPr marL="4301" marR="4301" marT="4300" marB="0" anchor="b">
                    <a:lnL>
                      <a:noFill/>
                    </a:lnL>
                    <a:lnR>
                      <a:noFill/>
                    </a:lnR>
                    <a:lnT>
                      <a:noFill/>
                    </a:lnT>
                    <a:lnB>
                      <a:noFill/>
                    </a:lnB>
                  </a:tcPr>
                </a:tc>
                <a:tc>
                  <a:txBody>
                    <a:bodyPr/>
                    <a:lstStyle/>
                    <a:p>
                      <a:pPr algn="l" fontAlgn="b"/>
                      <a:endParaRPr lang="en-US" sz="900" b="0" i="0" u="none" strike="noStrike" dirty="0">
                        <a:solidFill>
                          <a:srgbClr val="000000"/>
                        </a:solidFill>
                        <a:latin typeface="Calibri"/>
                      </a:endParaRPr>
                    </a:p>
                  </a:txBody>
                  <a:tcPr marL="4301" marR="4301" marT="4300" marB="0" anchor="b">
                    <a:lnL>
                      <a:noFill/>
                    </a:lnL>
                    <a:lnR>
                      <a:noFill/>
                    </a:lnR>
                    <a:lnT>
                      <a:noFill/>
                    </a:lnT>
                    <a:lnB>
                      <a:noFill/>
                    </a:lnB>
                  </a:tcPr>
                </a:tc>
                <a:tc>
                  <a:txBody>
                    <a:bodyPr/>
                    <a:lstStyle/>
                    <a:p>
                      <a:pPr algn="l" fontAlgn="b"/>
                      <a:endParaRPr lang="en-US" sz="900" b="0" i="0" u="none" strike="noStrike" dirty="0">
                        <a:solidFill>
                          <a:srgbClr val="000000"/>
                        </a:solidFill>
                        <a:latin typeface="Calibri"/>
                      </a:endParaRPr>
                    </a:p>
                  </a:txBody>
                  <a:tcPr marL="4301" marR="4301" marT="4300" marB="0" anchor="b">
                    <a:lnL>
                      <a:noFill/>
                    </a:lnL>
                    <a:lnR>
                      <a:noFill/>
                    </a:lnR>
                    <a:lnT>
                      <a:noFill/>
                    </a:lnT>
                    <a:lnB>
                      <a:noFill/>
                    </a:lnB>
                  </a:tcPr>
                </a:tc>
                <a:tc>
                  <a:txBody>
                    <a:bodyPr/>
                    <a:lstStyle/>
                    <a:p>
                      <a:pPr algn="l" fontAlgn="b"/>
                      <a:endParaRPr lang="en-US" sz="900" b="0" i="0" u="none" strike="noStrike" dirty="0">
                        <a:solidFill>
                          <a:srgbClr val="000000"/>
                        </a:solidFill>
                        <a:latin typeface="Calibri"/>
                      </a:endParaRPr>
                    </a:p>
                  </a:txBody>
                  <a:tcPr marL="4301" marR="4301" marT="4300" marB="0" anchor="b">
                    <a:lnL>
                      <a:noFill/>
                    </a:lnL>
                    <a:lnR>
                      <a:noFill/>
                    </a:lnR>
                    <a:lnT>
                      <a:noFill/>
                    </a:lnT>
                    <a:lnB>
                      <a:noFill/>
                    </a:lnB>
                  </a:tcPr>
                </a:tc>
                <a:tc>
                  <a:txBody>
                    <a:bodyPr/>
                    <a:lstStyle/>
                    <a:p>
                      <a:pPr algn="l" fontAlgn="b"/>
                      <a:endParaRPr lang="en-US" sz="900" b="0" i="0" u="none" strike="noStrike" dirty="0">
                        <a:solidFill>
                          <a:srgbClr val="000000"/>
                        </a:solidFill>
                        <a:latin typeface="Calibri"/>
                      </a:endParaRPr>
                    </a:p>
                  </a:txBody>
                  <a:tcPr marL="4301" marR="4301" marT="4300" marB="0" anchor="b">
                    <a:lnL>
                      <a:noFill/>
                    </a:lnL>
                    <a:lnR>
                      <a:noFill/>
                    </a:lnR>
                    <a:lnT>
                      <a:noFill/>
                    </a:lnT>
                    <a:lnB>
                      <a:noFill/>
                    </a:lnB>
                  </a:tcPr>
                </a:tc>
                <a:tc>
                  <a:txBody>
                    <a:bodyPr/>
                    <a:lstStyle/>
                    <a:p>
                      <a:pPr algn="l" fontAlgn="b"/>
                      <a:r>
                        <a:rPr lang="en-US" sz="900" b="0" i="0" u="none" strike="noStrike" dirty="0">
                          <a:solidFill>
                            <a:srgbClr val="000000"/>
                          </a:solidFill>
                          <a:latin typeface="Calibri"/>
                        </a:rPr>
                        <a:t> </a:t>
                      </a:r>
                    </a:p>
                  </a:txBody>
                  <a:tcPr marL="4301" marR="4301" marT="4300" marB="0" anchor="b">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12"/>
                  </a:ext>
                </a:extLst>
              </a:tr>
              <a:tr h="163946">
                <a:tc>
                  <a:txBody>
                    <a:bodyPr/>
                    <a:lstStyle/>
                    <a:p>
                      <a:pPr algn="l" fontAlgn="b"/>
                      <a:r>
                        <a:rPr lang="en-US" sz="900" b="0" i="0" u="none" strike="noStrike" dirty="0">
                          <a:solidFill>
                            <a:srgbClr val="000000"/>
                          </a:solidFill>
                          <a:latin typeface="Calibri"/>
                        </a:rPr>
                        <a:t> </a:t>
                      </a:r>
                    </a:p>
                  </a:txBody>
                  <a:tcPr marL="4301" marR="4301" marT="430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900" b="0" i="0" u="none" strike="noStrike" dirty="0">
                        <a:solidFill>
                          <a:srgbClr val="000000"/>
                        </a:solidFill>
                        <a:latin typeface="Calibri"/>
                      </a:endParaRPr>
                    </a:p>
                  </a:txBody>
                  <a:tcPr marL="4301" marR="4301" marT="4300" marB="0" anchor="b">
                    <a:lnL>
                      <a:noFill/>
                    </a:lnL>
                    <a:lnR>
                      <a:noFill/>
                    </a:lnR>
                    <a:lnT>
                      <a:noFill/>
                    </a:lnT>
                    <a:lnB>
                      <a:noFill/>
                    </a:lnB>
                  </a:tcPr>
                </a:tc>
                <a:tc>
                  <a:txBody>
                    <a:bodyPr/>
                    <a:lstStyle/>
                    <a:p>
                      <a:pPr algn="l" fontAlgn="b"/>
                      <a:endParaRPr lang="en-US" sz="900" b="0" i="0" u="none" strike="noStrike" dirty="0">
                        <a:solidFill>
                          <a:srgbClr val="000000"/>
                        </a:solidFill>
                        <a:latin typeface="Calibri"/>
                      </a:endParaRPr>
                    </a:p>
                  </a:txBody>
                  <a:tcPr marL="4301" marR="4301" marT="4300" marB="0" anchor="b">
                    <a:lnL>
                      <a:noFill/>
                    </a:lnL>
                    <a:lnR>
                      <a:noFill/>
                    </a:lnR>
                    <a:lnT>
                      <a:noFill/>
                    </a:lnT>
                    <a:lnB>
                      <a:noFill/>
                    </a:lnB>
                  </a:tcPr>
                </a:tc>
                <a:tc>
                  <a:txBody>
                    <a:bodyPr/>
                    <a:lstStyle/>
                    <a:p>
                      <a:pPr algn="l" fontAlgn="b"/>
                      <a:endParaRPr lang="en-US" sz="900" b="0" i="0" u="none" strike="noStrike" dirty="0">
                        <a:solidFill>
                          <a:srgbClr val="000000"/>
                        </a:solidFill>
                        <a:latin typeface="Calibri"/>
                      </a:endParaRPr>
                    </a:p>
                  </a:txBody>
                  <a:tcPr marL="4301" marR="4301" marT="4300" marB="0" anchor="b">
                    <a:lnL>
                      <a:noFill/>
                    </a:lnL>
                    <a:lnR>
                      <a:noFill/>
                    </a:lnR>
                    <a:lnT>
                      <a:noFill/>
                    </a:lnT>
                    <a:lnB>
                      <a:noFill/>
                    </a:lnB>
                  </a:tcPr>
                </a:tc>
                <a:tc>
                  <a:txBody>
                    <a:bodyPr/>
                    <a:lstStyle/>
                    <a:p>
                      <a:pPr algn="l" fontAlgn="b"/>
                      <a:endParaRPr lang="en-US" sz="900" b="0" i="0" u="none" strike="noStrike" dirty="0">
                        <a:solidFill>
                          <a:srgbClr val="000000"/>
                        </a:solidFill>
                        <a:latin typeface="Calibri"/>
                      </a:endParaRPr>
                    </a:p>
                  </a:txBody>
                  <a:tcPr marL="4301" marR="4301" marT="4300" marB="0" anchor="b">
                    <a:lnL>
                      <a:noFill/>
                    </a:lnL>
                    <a:lnR>
                      <a:noFill/>
                    </a:lnR>
                    <a:lnT>
                      <a:noFill/>
                    </a:lnT>
                    <a:lnB>
                      <a:noFill/>
                    </a:lnB>
                  </a:tcPr>
                </a:tc>
                <a:tc>
                  <a:txBody>
                    <a:bodyPr/>
                    <a:lstStyle/>
                    <a:p>
                      <a:pPr algn="l" fontAlgn="b"/>
                      <a:endParaRPr lang="en-US" sz="900" b="0" i="0" u="none" strike="noStrike" dirty="0">
                        <a:solidFill>
                          <a:srgbClr val="000000"/>
                        </a:solidFill>
                        <a:latin typeface="Calibri"/>
                      </a:endParaRPr>
                    </a:p>
                  </a:txBody>
                  <a:tcPr marL="4301" marR="4301" marT="4300" marB="0" anchor="b">
                    <a:lnL>
                      <a:noFill/>
                    </a:lnL>
                    <a:lnR>
                      <a:noFill/>
                    </a:lnR>
                    <a:lnT>
                      <a:noFill/>
                    </a:lnT>
                    <a:lnB>
                      <a:noFill/>
                    </a:lnB>
                  </a:tcPr>
                </a:tc>
                <a:tc>
                  <a:txBody>
                    <a:bodyPr/>
                    <a:lstStyle/>
                    <a:p>
                      <a:pPr algn="l" fontAlgn="b"/>
                      <a:endParaRPr lang="en-US" sz="900" b="0" i="0" u="none" strike="noStrike" dirty="0">
                        <a:solidFill>
                          <a:srgbClr val="000000"/>
                        </a:solidFill>
                        <a:latin typeface="Calibri"/>
                      </a:endParaRPr>
                    </a:p>
                  </a:txBody>
                  <a:tcPr marL="4301" marR="4301" marT="4300" marB="0" anchor="b">
                    <a:lnL>
                      <a:noFill/>
                    </a:lnL>
                    <a:lnR>
                      <a:noFill/>
                    </a:lnR>
                    <a:lnT>
                      <a:noFill/>
                    </a:lnT>
                    <a:lnB>
                      <a:noFill/>
                    </a:lnB>
                  </a:tcPr>
                </a:tc>
                <a:tc>
                  <a:txBody>
                    <a:bodyPr/>
                    <a:lstStyle/>
                    <a:p>
                      <a:pPr algn="l" fontAlgn="b"/>
                      <a:endParaRPr lang="en-US" sz="900" b="0" i="0" u="none" strike="noStrike" dirty="0">
                        <a:solidFill>
                          <a:srgbClr val="000000"/>
                        </a:solidFill>
                        <a:latin typeface="Calibri"/>
                      </a:endParaRPr>
                    </a:p>
                  </a:txBody>
                  <a:tcPr marL="4301" marR="4301" marT="4300" marB="0" anchor="b">
                    <a:lnL>
                      <a:noFill/>
                    </a:lnL>
                    <a:lnR>
                      <a:noFill/>
                    </a:lnR>
                    <a:lnT>
                      <a:noFill/>
                    </a:lnT>
                    <a:lnB>
                      <a:noFill/>
                    </a:lnB>
                  </a:tcPr>
                </a:tc>
                <a:tc>
                  <a:txBody>
                    <a:bodyPr/>
                    <a:lstStyle/>
                    <a:p>
                      <a:pPr algn="l" fontAlgn="b"/>
                      <a:endParaRPr lang="en-US" sz="900" b="0" i="0" u="none" strike="noStrike" dirty="0">
                        <a:solidFill>
                          <a:srgbClr val="000000"/>
                        </a:solidFill>
                        <a:latin typeface="Calibri"/>
                      </a:endParaRPr>
                    </a:p>
                  </a:txBody>
                  <a:tcPr marL="4301" marR="4301" marT="4300" marB="0" anchor="b">
                    <a:lnL>
                      <a:noFill/>
                    </a:lnL>
                    <a:lnR>
                      <a:noFill/>
                    </a:lnR>
                    <a:lnT>
                      <a:noFill/>
                    </a:lnT>
                    <a:lnB>
                      <a:noFill/>
                    </a:lnB>
                  </a:tcPr>
                </a:tc>
                <a:tc>
                  <a:txBody>
                    <a:bodyPr/>
                    <a:lstStyle/>
                    <a:p>
                      <a:pPr algn="l" fontAlgn="b"/>
                      <a:endParaRPr lang="en-US" sz="900" b="0" i="0" u="none" strike="noStrike" dirty="0">
                        <a:solidFill>
                          <a:srgbClr val="000000"/>
                        </a:solidFill>
                        <a:latin typeface="Calibri"/>
                      </a:endParaRPr>
                    </a:p>
                  </a:txBody>
                  <a:tcPr marL="4301" marR="4301" marT="4300" marB="0" anchor="b">
                    <a:lnL>
                      <a:noFill/>
                    </a:lnL>
                    <a:lnR>
                      <a:noFill/>
                    </a:lnR>
                    <a:lnT>
                      <a:noFill/>
                    </a:lnT>
                    <a:lnB>
                      <a:noFill/>
                    </a:lnB>
                  </a:tcPr>
                </a:tc>
                <a:tc>
                  <a:txBody>
                    <a:bodyPr/>
                    <a:lstStyle/>
                    <a:p>
                      <a:pPr algn="l" fontAlgn="b"/>
                      <a:endParaRPr lang="en-US" sz="900" b="0" i="0" u="none" strike="noStrike" dirty="0">
                        <a:solidFill>
                          <a:srgbClr val="000000"/>
                        </a:solidFill>
                        <a:latin typeface="Calibri"/>
                      </a:endParaRPr>
                    </a:p>
                  </a:txBody>
                  <a:tcPr marL="4301" marR="4301" marT="4300" marB="0" anchor="b">
                    <a:lnL>
                      <a:noFill/>
                    </a:lnL>
                    <a:lnR>
                      <a:noFill/>
                    </a:lnR>
                    <a:lnT>
                      <a:noFill/>
                    </a:lnT>
                    <a:lnB>
                      <a:noFill/>
                    </a:lnB>
                  </a:tcPr>
                </a:tc>
                <a:tc>
                  <a:txBody>
                    <a:bodyPr/>
                    <a:lstStyle/>
                    <a:p>
                      <a:pPr algn="l" fontAlgn="b"/>
                      <a:endParaRPr lang="en-US" sz="900" b="0" i="0" u="none" strike="noStrike" dirty="0">
                        <a:solidFill>
                          <a:srgbClr val="000000"/>
                        </a:solidFill>
                        <a:latin typeface="Calibri"/>
                      </a:endParaRPr>
                    </a:p>
                  </a:txBody>
                  <a:tcPr marL="4301" marR="4301" marT="4300" marB="0" anchor="b">
                    <a:lnL>
                      <a:noFill/>
                    </a:lnL>
                    <a:lnR>
                      <a:noFill/>
                    </a:lnR>
                    <a:lnT>
                      <a:noFill/>
                    </a:lnT>
                    <a:lnB>
                      <a:noFill/>
                    </a:lnB>
                  </a:tcPr>
                </a:tc>
                <a:tc>
                  <a:txBody>
                    <a:bodyPr/>
                    <a:lstStyle/>
                    <a:p>
                      <a:pPr algn="l" fontAlgn="b"/>
                      <a:endParaRPr lang="en-US" sz="900" b="0" i="0" u="none" strike="noStrike" dirty="0">
                        <a:solidFill>
                          <a:srgbClr val="000000"/>
                        </a:solidFill>
                        <a:latin typeface="Calibri"/>
                      </a:endParaRPr>
                    </a:p>
                  </a:txBody>
                  <a:tcPr marL="4301" marR="4301" marT="4300" marB="0" anchor="b">
                    <a:lnL>
                      <a:noFill/>
                    </a:lnL>
                    <a:lnR>
                      <a:noFill/>
                    </a:lnR>
                    <a:lnT>
                      <a:noFill/>
                    </a:lnT>
                    <a:lnB>
                      <a:noFill/>
                    </a:lnB>
                  </a:tcPr>
                </a:tc>
                <a:tc>
                  <a:txBody>
                    <a:bodyPr/>
                    <a:lstStyle/>
                    <a:p>
                      <a:pPr algn="l" fontAlgn="b"/>
                      <a:endParaRPr lang="en-US" sz="900" b="0" i="0" u="none" strike="noStrike" dirty="0">
                        <a:solidFill>
                          <a:srgbClr val="000000"/>
                        </a:solidFill>
                        <a:latin typeface="Calibri"/>
                      </a:endParaRPr>
                    </a:p>
                  </a:txBody>
                  <a:tcPr marL="4301" marR="4301" marT="4300" marB="0" anchor="b">
                    <a:lnL>
                      <a:noFill/>
                    </a:lnL>
                    <a:lnR>
                      <a:noFill/>
                    </a:lnR>
                    <a:lnT>
                      <a:noFill/>
                    </a:lnT>
                    <a:lnB>
                      <a:noFill/>
                    </a:lnB>
                  </a:tcPr>
                </a:tc>
                <a:tc>
                  <a:txBody>
                    <a:bodyPr/>
                    <a:lstStyle/>
                    <a:p>
                      <a:pPr algn="l" fontAlgn="b"/>
                      <a:endParaRPr lang="en-US" sz="900" b="0" i="0" u="none" strike="noStrike" dirty="0">
                        <a:solidFill>
                          <a:srgbClr val="000000"/>
                        </a:solidFill>
                        <a:latin typeface="Calibri"/>
                      </a:endParaRPr>
                    </a:p>
                  </a:txBody>
                  <a:tcPr marL="4301" marR="4301" marT="4300" marB="0" anchor="b">
                    <a:lnL>
                      <a:noFill/>
                    </a:lnL>
                    <a:lnR>
                      <a:noFill/>
                    </a:lnR>
                    <a:lnT>
                      <a:noFill/>
                    </a:lnT>
                    <a:lnB>
                      <a:noFill/>
                    </a:lnB>
                  </a:tcPr>
                </a:tc>
                <a:tc>
                  <a:txBody>
                    <a:bodyPr/>
                    <a:lstStyle/>
                    <a:p>
                      <a:pPr algn="l" fontAlgn="b"/>
                      <a:endParaRPr lang="en-US" sz="900" b="0" i="0" u="none" strike="noStrike" dirty="0">
                        <a:solidFill>
                          <a:srgbClr val="000000"/>
                        </a:solidFill>
                        <a:latin typeface="Calibri"/>
                      </a:endParaRPr>
                    </a:p>
                  </a:txBody>
                  <a:tcPr marL="4301" marR="4301" marT="4300" marB="0" anchor="b">
                    <a:lnL>
                      <a:noFill/>
                    </a:lnL>
                    <a:lnR>
                      <a:noFill/>
                    </a:lnR>
                    <a:lnT>
                      <a:noFill/>
                    </a:lnT>
                    <a:lnB>
                      <a:noFill/>
                    </a:lnB>
                  </a:tcPr>
                </a:tc>
                <a:tc>
                  <a:txBody>
                    <a:bodyPr/>
                    <a:lstStyle/>
                    <a:p>
                      <a:pPr algn="l" fontAlgn="b"/>
                      <a:endParaRPr lang="en-US" sz="900" b="0" i="0" u="none" strike="noStrike" dirty="0">
                        <a:solidFill>
                          <a:srgbClr val="000000"/>
                        </a:solidFill>
                        <a:latin typeface="Calibri"/>
                      </a:endParaRPr>
                    </a:p>
                  </a:txBody>
                  <a:tcPr marL="4301" marR="4301" marT="4300" marB="0" anchor="b">
                    <a:lnL>
                      <a:noFill/>
                    </a:lnL>
                    <a:lnR>
                      <a:noFill/>
                    </a:lnR>
                    <a:lnT>
                      <a:noFill/>
                    </a:lnT>
                    <a:lnB>
                      <a:noFill/>
                    </a:lnB>
                  </a:tcPr>
                </a:tc>
                <a:tc>
                  <a:txBody>
                    <a:bodyPr/>
                    <a:lstStyle/>
                    <a:p>
                      <a:pPr algn="l" fontAlgn="b"/>
                      <a:endParaRPr lang="en-US" sz="900" b="0" i="0" u="none" strike="noStrike" dirty="0">
                        <a:solidFill>
                          <a:srgbClr val="000000"/>
                        </a:solidFill>
                        <a:latin typeface="Calibri"/>
                      </a:endParaRPr>
                    </a:p>
                  </a:txBody>
                  <a:tcPr marL="4301" marR="4301" marT="4300" marB="0" anchor="b">
                    <a:lnL>
                      <a:noFill/>
                    </a:lnL>
                    <a:lnR>
                      <a:noFill/>
                    </a:lnR>
                    <a:lnT>
                      <a:noFill/>
                    </a:lnT>
                    <a:lnB>
                      <a:noFill/>
                    </a:lnB>
                  </a:tcPr>
                </a:tc>
                <a:tc>
                  <a:txBody>
                    <a:bodyPr/>
                    <a:lstStyle/>
                    <a:p>
                      <a:pPr algn="l" fontAlgn="b"/>
                      <a:endParaRPr lang="en-US" sz="900" b="0" i="0" u="none" strike="noStrike" dirty="0">
                        <a:solidFill>
                          <a:srgbClr val="000000"/>
                        </a:solidFill>
                        <a:latin typeface="Calibri"/>
                      </a:endParaRPr>
                    </a:p>
                  </a:txBody>
                  <a:tcPr marL="4301" marR="4301" marT="4300" marB="0" anchor="b">
                    <a:lnL>
                      <a:noFill/>
                    </a:lnL>
                    <a:lnR>
                      <a:noFill/>
                    </a:lnR>
                    <a:lnT>
                      <a:noFill/>
                    </a:lnT>
                    <a:lnB>
                      <a:noFill/>
                    </a:lnB>
                  </a:tcPr>
                </a:tc>
                <a:tc>
                  <a:txBody>
                    <a:bodyPr/>
                    <a:lstStyle/>
                    <a:p>
                      <a:pPr algn="l" fontAlgn="b"/>
                      <a:r>
                        <a:rPr lang="en-US" sz="900" b="0" i="0" u="none" strike="noStrike" dirty="0">
                          <a:solidFill>
                            <a:srgbClr val="000000"/>
                          </a:solidFill>
                          <a:latin typeface="Calibri"/>
                        </a:rPr>
                        <a:t> </a:t>
                      </a:r>
                    </a:p>
                  </a:txBody>
                  <a:tcPr marL="4301" marR="4301" marT="4300" marB="0" anchor="b">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13"/>
                  </a:ext>
                </a:extLst>
              </a:tr>
              <a:tr h="163946">
                <a:tc>
                  <a:txBody>
                    <a:bodyPr/>
                    <a:lstStyle/>
                    <a:p>
                      <a:pPr algn="l" fontAlgn="b"/>
                      <a:r>
                        <a:rPr lang="en-US" sz="900" b="0" i="0" u="none" strike="noStrike" dirty="0">
                          <a:solidFill>
                            <a:srgbClr val="000000"/>
                          </a:solidFill>
                          <a:latin typeface="Calibri"/>
                        </a:rPr>
                        <a:t> </a:t>
                      </a:r>
                    </a:p>
                  </a:txBody>
                  <a:tcPr marL="4301" marR="4301" marT="430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900" b="0" i="0" u="none" strike="noStrike" dirty="0">
                        <a:solidFill>
                          <a:srgbClr val="000000"/>
                        </a:solidFill>
                        <a:latin typeface="Calibri"/>
                      </a:endParaRPr>
                    </a:p>
                  </a:txBody>
                  <a:tcPr marL="4301" marR="4301" marT="4300" marB="0" anchor="b">
                    <a:lnL>
                      <a:noFill/>
                    </a:lnL>
                    <a:lnR>
                      <a:noFill/>
                    </a:lnR>
                    <a:lnT>
                      <a:noFill/>
                    </a:lnT>
                    <a:lnB>
                      <a:noFill/>
                    </a:lnB>
                  </a:tcPr>
                </a:tc>
                <a:tc>
                  <a:txBody>
                    <a:bodyPr/>
                    <a:lstStyle/>
                    <a:p>
                      <a:pPr algn="l" fontAlgn="b"/>
                      <a:endParaRPr lang="en-US" sz="900" b="0" i="0" u="none" strike="noStrike" dirty="0">
                        <a:solidFill>
                          <a:srgbClr val="000000"/>
                        </a:solidFill>
                        <a:latin typeface="Calibri"/>
                      </a:endParaRPr>
                    </a:p>
                  </a:txBody>
                  <a:tcPr marL="4301" marR="4301" marT="4300" marB="0" anchor="b">
                    <a:lnL>
                      <a:noFill/>
                    </a:lnL>
                    <a:lnR>
                      <a:noFill/>
                    </a:lnR>
                    <a:lnT>
                      <a:noFill/>
                    </a:lnT>
                    <a:lnB>
                      <a:noFill/>
                    </a:lnB>
                  </a:tcPr>
                </a:tc>
                <a:tc>
                  <a:txBody>
                    <a:bodyPr/>
                    <a:lstStyle/>
                    <a:p>
                      <a:pPr algn="l" fontAlgn="b"/>
                      <a:endParaRPr lang="en-US" sz="900" b="0" i="0" u="none" strike="noStrike" dirty="0">
                        <a:solidFill>
                          <a:srgbClr val="000000"/>
                        </a:solidFill>
                        <a:latin typeface="Calibri"/>
                      </a:endParaRPr>
                    </a:p>
                  </a:txBody>
                  <a:tcPr marL="4301" marR="4301" marT="4300" marB="0" anchor="b">
                    <a:lnL>
                      <a:noFill/>
                    </a:lnL>
                    <a:lnR>
                      <a:noFill/>
                    </a:lnR>
                    <a:lnT>
                      <a:noFill/>
                    </a:lnT>
                    <a:lnB>
                      <a:noFill/>
                    </a:lnB>
                  </a:tcPr>
                </a:tc>
                <a:tc>
                  <a:txBody>
                    <a:bodyPr/>
                    <a:lstStyle/>
                    <a:p>
                      <a:pPr algn="l" fontAlgn="b"/>
                      <a:endParaRPr lang="en-US" sz="900" b="0" i="0" u="none" strike="noStrike" dirty="0">
                        <a:solidFill>
                          <a:srgbClr val="000000"/>
                        </a:solidFill>
                        <a:latin typeface="Calibri"/>
                      </a:endParaRPr>
                    </a:p>
                  </a:txBody>
                  <a:tcPr marL="4301" marR="4301" marT="4300" marB="0" anchor="b">
                    <a:lnL>
                      <a:noFill/>
                    </a:lnL>
                    <a:lnR>
                      <a:noFill/>
                    </a:lnR>
                    <a:lnT>
                      <a:noFill/>
                    </a:lnT>
                    <a:lnB>
                      <a:noFill/>
                    </a:lnB>
                  </a:tcPr>
                </a:tc>
                <a:tc>
                  <a:txBody>
                    <a:bodyPr/>
                    <a:lstStyle/>
                    <a:p>
                      <a:pPr algn="l" fontAlgn="b"/>
                      <a:endParaRPr lang="en-US" sz="900" b="0" i="0" u="none" strike="noStrike" dirty="0">
                        <a:solidFill>
                          <a:srgbClr val="000000"/>
                        </a:solidFill>
                        <a:latin typeface="Calibri"/>
                      </a:endParaRPr>
                    </a:p>
                  </a:txBody>
                  <a:tcPr marL="4301" marR="4301" marT="4300" marB="0" anchor="b">
                    <a:lnL>
                      <a:noFill/>
                    </a:lnL>
                    <a:lnR>
                      <a:noFill/>
                    </a:lnR>
                    <a:lnT>
                      <a:noFill/>
                    </a:lnT>
                    <a:lnB>
                      <a:noFill/>
                    </a:lnB>
                  </a:tcPr>
                </a:tc>
                <a:tc>
                  <a:txBody>
                    <a:bodyPr/>
                    <a:lstStyle/>
                    <a:p>
                      <a:pPr algn="l" fontAlgn="b"/>
                      <a:endParaRPr lang="en-US" sz="900" b="0" i="0" u="none" strike="noStrike" dirty="0">
                        <a:solidFill>
                          <a:srgbClr val="000000"/>
                        </a:solidFill>
                        <a:latin typeface="Calibri"/>
                      </a:endParaRPr>
                    </a:p>
                  </a:txBody>
                  <a:tcPr marL="4301" marR="4301" marT="4300" marB="0" anchor="b">
                    <a:lnL>
                      <a:noFill/>
                    </a:lnL>
                    <a:lnR>
                      <a:noFill/>
                    </a:lnR>
                    <a:lnT>
                      <a:noFill/>
                    </a:lnT>
                    <a:lnB>
                      <a:noFill/>
                    </a:lnB>
                  </a:tcPr>
                </a:tc>
                <a:tc>
                  <a:txBody>
                    <a:bodyPr/>
                    <a:lstStyle/>
                    <a:p>
                      <a:pPr algn="l" fontAlgn="b"/>
                      <a:endParaRPr lang="en-US" sz="900" b="0" i="0" u="none" strike="noStrike" dirty="0">
                        <a:solidFill>
                          <a:srgbClr val="000000"/>
                        </a:solidFill>
                        <a:latin typeface="Calibri"/>
                      </a:endParaRPr>
                    </a:p>
                  </a:txBody>
                  <a:tcPr marL="4301" marR="4301" marT="4300" marB="0" anchor="b">
                    <a:lnL>
                      <a:noFill/>
                    </a:lnL>
                    <a:lnR>
                      <a:noFill/>
                    </a:lnR>
                    <a:lnT>
                      <a:noFill/>
                    </a:lnT>
                    <a:lnB>
                      <a:noFill/>
                    </a:lnB>
                  </a:tcPr>
                </a:tc>
                <a:tc>
                  <a:txBody>
                    <a:bodyPr/>
                    <a:lstStyle/>
                    <a:p>
                      <a:pPr algn="l" fontAlgn="b"/>
                      <a:endParaRPr lang="en-US" sz="900" b="0" i="0" u="none" strike="noStrike" dirty="0">
                        <a:solidFill>
                          <a:srgbClr val="000000"/>
                        </a:solidFill>
                        <a:latin typeface="Calibri"/>
                      </a:endParaRPr>
                    </a:p>
                  </a:txBody>
                  <a:tcPr marL="4301" marR="4301" marT="4300" marB="0" anchor="b">
                    <a:lnL>
                      <a:noFill/>
                    </a:lnL>
                    <a:lnR>
                      <a:noFill/>
                    </a:lnR>
                    <a:lnT>
                      <a:noFill/>
                    </a:lnT>
                    <a:lnB>
                      <a:noFill/>
                    </a:lnB>
                  </a:tcPr>
                </a:tc>
                <a:tc>
                  <a:txBody>
                    <a:bodyPr/>
                    <a:lstStyle/>
                    <a:p>
                      <a:pPr algn="l" fontAlgn="b"/>
                      <a:endParaRPr lang="en-US" sz="900" b="0" i="0" u="none" strike="noStrike" dirty="0">
                        <a:solidFill>
                          <a:srgbClr val="000000"/>
                        </a:solidFill>
                        <a:latin typeface="Calibri"/>
                      </a:endParaRPr>
                    </a:p>
                  </a:txBody>
                  <a:tcPr marL="4301" marR="4301" marT="4300" marB="0" anchor="b">
                    <a:lnL>
                      <a:noFill/>
                    </a:lnL>
                    <a:lnR>
                      <a:noFill/>
                    </a:lnR>
                    <a:lnT>
                      <a:noFill/>
                    </a:lnT>
                    <a:lnB>
                      <a:noFill/>
                    </a:lnB>
                  </a:tcPr>
                </a:tc>
                <a:tc>
                  <a:txBody>
                    <a:bodyPr/>
                    <a:lstStyle/>
                    <a:p>
                      <a:pPr algn="l" fontAlgn="b"/>
                      <a:endParaRPr lang="en-US" sz="900" b="0" i="0" u="none" strike="noStrike" dirty="0">
                        <a:solidFill>
                          <a:srgbClr val="000000"/>
                        </a:solidFill>
                        <a:latin typeface="Calibri"/>
                      </a:endParaRPr>
                    </a:p>
                  </a:txBody>
                  <a:tcPr marL="4301" marR="4301" marT="4300" marB="0" anchor="b">
                    <a:lnL>
                      <a:noFill/>
                    </a:lnL>
                    <a:lnR>
                      <a:noFill/>
                    </a:lnR>
                    <a:lnT>
                      <a:noFill/>
                    </a:lnT>
                    <a:lnB>
                      <a:noFill/>
                    </a:lnB>
                  </a:tcPr>
                </a:tc>
                <a:tc>
                  <a:txBody>
                    <a:bodyPr/>
                    <a:lstStyle/>
                    <a:p>
                      <a:pPr algn="l" fontAlgn="b"/>
                      <a:endParaRPr lang="en-US" sz="900" b="0" i="0" u="none" strike="noStrike" dirty="0">
                        <a:solidFill>
                          <a:srgbClr val="000000"/>
                        </a:solidFill>
                        <a:latin typeface="Calibri"/>
                      </a:endParaRPr>
                    </a:p>
                  </a:txBody>
                  <a:tcPr marL="4301" marR="4301" marT="4300" marB="0" anchor="b">
                    <a:lnL>
                      <a:noFill/>
                    </a:lnL>
                    <a:lnR>
                      <a:noFill/>
                    </a:lnR>
                    <a:lnT>
                      <a:noFill/>
                    </a:lnT>
                    <a:lnB>
                      <a:noFill/>
                    </a:lnB>
                  </a:tcPr>
                </a:tc>
                <a:tc>
                  <a:txBody>
                    <a:bodyPr/>
                    <a:lstStyle/>
                    <a:p>
                      <a:pPr algn="l" fontAlgn="b"/>
                      <a:endParaRPr lang="en-US" sz="900" b="0" i="0" u="none" strike="noStrike" dirty="0">
                        <a:solidFill>
                          <a:srgbClr val="000000"/>
                        </a:solidFill>
                        <a:latin typeface="Calibri"/>
                      </a:endParaRPr>
                    </a:p>
                  </a:txBody>
                  <a:tcPr marL="4301" marR="4301" marT="4300" marB="0" anchor="b">
                    <a:lnL>
                      <a:noFill/>
                    </a:lnL>
                    <a:lnR>
                      <a:noFill/>
                    </a:lnR>
                    <a:lnT>
                      <a:noFill/>
                    </a:lnT>
                    <a:lnB>
                      <a:noFill/>
                    </a:lnB>
                  </a:tcPr>
                </a:tc>
                <a:tc>
                  <a:txBody>
                    <a:bodyPr/>
                    <a:lstStyle/>
                    <a:p>
                      <a:pPr algn="l" fontAlgn="b"/>
                      <a:endParaRPr lang="en-US" sz="900" b="0" i="0" u="none" strike="noStrike" dirty="0">
                        <a:solidFill>
                          <a:srgbClr val="000000"/>
                        </a:solidFill>
                        <a:latin typeface="Calibri"/>
                      </a:endParaRPr>
                    </a:p>
                  </a:txBody>
                  <a:tcPr marL="4301" marR="4301" marT="4300" marB="0" anchor="b">
                    <a:lnL>
                      <a:noFill/>
                    </a:lnL>
                    <a:lnR>
                      <a:noFill/>
                    </a:lnR>
                    <a:lnT>
                      <a:noFill/>
                    </a:lnT>
                    <a:lnB>
                      <a:noFill/>
                    </a:lnB>
                  </a:tcPr>
                </a:tc>
                <a:tc>
                  <a:txBody>
                    <a:bodyPr/>
                    <a:lstStyle/>
                    <a:p>
                      <a:pPr algn="l" fontAlgn="b"/>
                      <a:endParaRPr lang="en-US" sz="900" b="0" i="0" u="none" strike="noStrike" dirty="0">
                        <a:solidFill>
                          <a:srgbClr val="000000"/>
                        </a:solidFill>
                        <a:latin typeface="Calibri"/>
                      </a:endParaRPr>
                    </a:p>
                  </a:txBody>
                  <a:tcPr marL="4301" marR="4301" marT="4300" marB="0" anchor="b">
                    <a:lnL>
                      <a:noFill/>
                    </a:lnL>
                    <a:lnR>
                      <a:noFill/>
                    </a:lnR>
                    <a:lnT>
                      <a:noFill/>
                    </a:lnT>
                    <a:lnB>
                      <a:noFill/>
                    </a:lnB>
                  </a:tcPr>
                </a:tc>
                <a:tc>
                  <a:txBody>
                    <a:bodyPr/>
                    <a:lstStyle/>
                    <a:p>
                      <a:pPr algn="l" fontAlgn="b"/>
                      <a:endParaRPr lang="en-US" sz="900" b="0" i="0" u="none" strike="noStrike" dirty="0">
                        <a:solidFill>
                          <a:srgbClr val="000000"/>
                        </a:solidFill>
                        <a:latin typeface="Calibri"/>
                      </a:endParaRPr>
                    </a:p>
                  </a:txBody>
                  <a:tcPr marL="4301" marR="4301" marT="4300" marB="0" anchor="b">
                    <a:lnL>
                      <a:noFill/>
                    </a:lnL>
                    <a:lnR>
                      <a:noFill/>
                    </a:lnR>
                    <a:lnT>
                      <a:noFill/>
                    </a:lnT>
                    <a:lnB>
                      <a:noFill/>
                    </a:lnB>
                  </a:tcPr>
                </a:tc>
                <a:tc>
                  <a:txBody>
                    <a:bodyPr/>
                    <a:lstStyle/>
                    <a:p>
                      <a:pPr algn="l" fontAlgn="b"/>
                      <a:endParaRPr lang="en-US" sz="900" b="0" i="0" u="none" strike="noStrike" dirty="0">
                        <a:solidFill>
                          <a:srgbClr val="000000"/>
                        </a:solidFill>
                        <a:latin typeface="Calibri"/>
                      </a:endParaRPr>
                    </a:p>
                  </a:txBody>
                  <a:tcPr marL="4301" marR="4301" marT="4300" marB="0" anchor="b">
                    <a:lnL>
                      <a:noFill/>
                    </a:lnL>
                    <a:lnR>
                      <a:noFill/>
                    </a:lnR>
                    <a:lnT>
                      <a:noFill/>
                    </a:lnT>
                    <a:lnB>
                      <a:noFill/>
                    </a:lnB>
                  </a:tcPr>
                </a:tc>
                <a:tc>
                  <a:txBody>
                    <a:bodyPr/>
                    <a:lstStyle/>
                    <a:p>
                      <a:pPr algn="l" fontAlgn="b"/>
                      <a:endParaRPr lang="en-US" sz="900" b="0" i="0" u="none" strike="noStrike" dirty="0">
                        <a:solidFill>
                          <a:srgbClr val="000000"/>
                        </a:solidFill>
                        <a:latin typeface="Calibri"/>
                      </a:endParaRPr>
                    </a:p>
                  </a:txBody>
                  <a:tcPr marL="4301" marR="4301" marT="4300" marB="0" anchor="b">
                    <a:lnL>
                      <a:noFill/>
                    </a:lnL>
                    <a:lnR>
                      <a:noFill/>
                    </a:lnR>
                    <a:lnT>
                      <a:noFill/>
                    </a:lnT>
                    <a:lnB>
                      <a:noFill/>
                    </a:lnB>
                  </a:tcPr>
                </a:tc>
                <a:tc>
                  <a:txBody>
                    <a:bodyPr/>
                    <a:lstStyle/>
                    <a:p>
                      <a:pPr algn="l" fontAlgn="b"/>
                      <a:endParaRPr lang="en-US" sz="900" b="0" i="0" u="none" strike="noStrike" dirty="0">
                        <a:solidFill>
                          <a:srgbClr val="000000"/>
                        </a:solidFill>
                        <a:latin typeface="Calibri"/>
                      </a:endParaRPr>
                    </a:p>
                  </a:txBody>
                  <a:tcPr marL="4301" marR="4301" marT="4300" marB="0" anchor="b">
                    <a:lnL>
                      <a:noFill/>
                    </a:lnL>
                    <a:lnR>
                      <a:noFill/>
                    </a:lnR>
                    <a:lnT>
                      <a:noFill/>
                    </a:lnT>
                    <a:lnB>
                      <a:noFill/>
                    </a:lnB>
                  </a:tcPr>
                </a:tc>
                <a:tc>
                  <a:txBody>
                    <a:bodyPr/>
                    <a:lstStyle/>
                    <a:p>
                      <a:pPr algn="l" fontAlgn="b"/>
                      <a:r>
                        <a:rPr lang="en-US" sz="900" b="0" i="0" u="none" strike="noStrike" dirty="0">
                          <a:solidFill>
                            <a:srgbClr val="000000"/>
                          </a:solidFill>
                          <a:latin typeface="Calibri"/>
                        </a:rPr>
                        <a:t> </a:t>
                      </a:r>
                    </a:p>
                  </a:txBody>
                  <a:tcPr marL="4301" marR="4301" marT="4300" marB="0" anchor="b">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14"/>
                  </a:ext>
                </a:extLst>
              </a:tr>
              <a:tr h="163946">
                <a:tc>
                  <a:txBody>
                    <a:bodyPr/>
                    <a:lstStyle/>
                    <a:p>
                      <a:pPr algn="l" fontAlgn="b"/>
                      <a:r>
                        <a:rPr lang="en-US" sz="900" b="0" i="0" u="none" strike="noStrike" dirty="0">
                          <a:solidFill>
                            <a:srgbClr val="000000"/>
                          </a:solidFill>
                          <a:latin typeface="Calibri"/>
                        </a:rPr>
                        <a:t> </a:t>
                      </a:r>
                    </a:p>
                  </a:txBody>
                  <a:tcPr marL="38705" marR="4301" marT="4300" marB="0" anchor="b">
                    <a:lnL w="1270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dirty="0">
                          <a:solidFill>
                            <a:srgbClr val="000000"/>
                          </a:solidFill>
                          <a:latin typeface="Calibri"/>
                        </a:rPr>
                        <a:t> </a:t>
                      </a:r>
                    </a:p>
                  </a:txBody>
                  <a:tcPr marL="38705" marR="4301" marT="430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dirty="0">
                          <a:solidFill>
                            <a:srgbClr val="000000"/>
                          </a:solidFill>
                          <a:latin typeface="Calibri"/>
                        </a:rPr>
                        <a:t> </a:t>
                      </a:r>
                    </a:p>
                  </a:txBody>
                  <a:tcPr marL="38705" marR="4301" marT="430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dirty="0">
                          <a:solidFill>
                            <a:srgbClr val="000000"/>
                          </a:solidFill>
                          <a:latin typeface="Calibri"/>
                        </a:rPr>
                        <a:t> </a:t>
                      </a:r>
                    </a:p>
                  </a:txBody>
                  <a:tcPr marL="38705" marR="4301" marT="430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900" b="0" i="0" u="none" strike="noStrike" dirty="0">
                        <a:solidFill>
                          <a:srgbClr val="000000"/>
                        </a:solidFill>
                        <a:latin typeface="Calibri"/>
                      </a:endParaRPr>
                    </a:p>
                  </a:txBody>
                  <a:tcPr marL="4301" marR="4301" marT="4300" marB="0" anchor="b">
                    <a:lnL>
                      <a:noFill/>
                    </a:lnL>
                    <a:lnR>
                      <a:noFill/>
                    </a:lnR>
                    <a:lnT>
                      <a:noFill/>
                    </a:lnT>
                    <a:lnB>
                      <a:noFill/>
                    </a:lnB>
                  </a:tcPr>
                </a:tc>
                <a:tc gridSpan="6">
                  <a:txBody>
                    <a:bodyPr/>
                    <a:lstStyle/>
                    <a:p>
                      <a:pPr algn="ctr" fontAlgn="b"/>
                      <a:r>
                        <a:rPr lang="en-US" sz="900" b="0" i="0" u="none" strike="noStrike" dirty="0">
                          <a:solidFill>
                            <a:srgbClr val="000000"/>
                          </a:solidFill>
                          <a:latin typeface="Calibri"/>
                        </a:rPr>
                        <a:t> </a:t>
                      </a:r>
                    </a:p>
                  </a:txBody>
                  <a:tcPr marL="4301" marR="4301" marT="4300" marB="0" anchor="b">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900" b="0" i="0" u="none" strike="noStrike" dirty="0">
                        <a:solidFill>
                          <a:srgbClr val="000000"/>
                        </a:solidFill>
                        <a:latin typeface="Calibri"/>
                      </a:endParaRPr>
                    </a:p>
                  </a:txBody>
                  <a:tcPr marL="4301" marR="4301" marT="4300" marB="0" anchor="b">
                    <a:lnL>
                      <a:noFill/>
                    </a:lnL>
                    <a:lnR>
                      <a:noFill/>
                    </a:lnR>
                    <a:lnT>
                      <a:noFill/>
                    </a:lnT>
                    <a:lnB>
                      <a:noFill/>
                    </a:lnB>
                  </a:tcPr>
                </a:tc>
                <a:tc>
                  <a:txBody>
                    <a:bodyPr/>
                    <a:lstStyle/>
                    <a:p>
                      <a:pPr algn="l" fontAlgn="b"/>
                      <a:endParaRPr lang="en-US" sz="900" b="0" i="0" u="none" strike="noStrike" dirty="0">
                        <a:solidFill>
                          <a:srgbClr val="000000"/>
                        </a:solidFill>
                        <a:latin typeface="Calibri"/>
                      </a:endParaRPr>
                    </a:p>
                  </a:txBody>
                  <a:tcPr marL="4301" marR="4301" marT="4300" marB="0" anchor="b">
                    <a:lnL>
                      <a:noFill/>
                    </a:lnL>
                    <a:lnR>
                      <a:noFill/>
                    </a:lnR>
                    <a:lnT>
                      <a:noFill/>
                    </a:lnT>
                    <a:lnB>
                      <a:noFill/>
                    </a:lnB>
                  </a:tcPr>
                </a:tc>
                <a:tc gridSpan="5">
                  <a:txBody>
                    <a:bodyPr/>
                    <a:lstStyle/>
                    <a:p>
                      <a:pPr algn="ctr" fontAlgn="b"/>
                      <a:r>
                        <a:rPr lang="en-US" sz="900" b="0" i="0" u="none" strike="noStrike" dirty="0">
                          <a:solidFill>
                            <a:srgbClr val="000000"/>
                          </a:solidFill>
                          <a:latin typeface="Calibri"/>
                        </a:rPr>
                        <a:t> </a:t>
                      </a:r>
                    </a:p>
                  </a:txBody>
                  <a:tcPr marL="4301" marR="4301" marT="4300" marB="0" anchor="b">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900" b="0" i="0" u="none" strike="noStrike" dirty="0">
                        <a:solidFill>
                          <a:srgbClr val="000000"/>
                        </a:solidFill>
                        <a:latin typeface="Calibri"/>
                      </a:endParaRPr>
                    </a:p>
                  </a:txBody>
                  <a:tcPr marL="4301" marR="4301" marT="4300" marB="0" anchor="b">
                    <a:lnL>
                      <a:noFill/>
                    </a:lnL>
                    <a:lnR>
                      <a:noFill/>
                    </a:lnR>
                    <a:lnT>
                      <a:noFill/>
                    </a:lnT>
                    <a:lnB>
                      <a:noFill/>
                    </a:lnB>
                  </a:tcPr>
                </a:tc>
                <a:tc>
                  <a:txBody>
                    <a:bodyPr/>
                    <a:lstStyle/>
                    <a:p>
                      <a:pPr algn="l" fontAlgn="b"/>
                      <a:r>
                        <a:rPr lang="en-US" sz="900" b="0" i="0" u="none" strike="noStrike" dirty="0">
                          <a:solidFill>
                            <a:srgbClr val="000000"/>
                          </a:solidFill>
                          <a:latin typeface="Calibri"/>
                        </a:rPr>
                        <a:t> </a:t>
                      </a:r>
                    </a:p>
                  </a:txBody>
                  <a:tcPr marL="4301" marR="4301" marT="4300" marB="0" anchor="b">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15"/>
                  </a:ext>
                </a:extLst>
              </a:tr>
              <a:tr h="304469">
                <a:tc gridSpan="3">
                  <a:txBody>
                    <a:bodyPr/>
                    <a:lstStyle/>
                    <a:p>
                      <a:pPr algn="l" fontAlgn="b"/>
                      <a:r>
                        <a:rPr lang="en-US" sz="900" b="1" i="0" u="none" strike="noStrike" dirty="0">
                          <a:solidFill>
                            <a:srgbClr val="000000"/>
                          </a:solidFill>
                          <a:latin typeface="Calibri"/>
                        </a:rPr>
                        <a:t>Supervisor Signature</a:t>
                      </a:r>
                    </a:p>
                  </a:txBody>
                  <a:tcPr marL="4301" marR="4301" marT="4300"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hMerge="1">
                  <a:txBody>
                    <a:bodyPr/>
                    <a:lstStyle/>
                    <a:p>
                      <a:endParaRPr lang="en-US"/>
                    </a:p>
                  </a:txBody>
                  <a:tcPr/>
                </a:tc>
                <a:tc hMerge="1">
                  <a:txBody>
                    <a:bodyPr/>
                    <a:lstStyle/>
                    <a:p>
                      <a:endParaRPr lang="en-US"/>
                    </a:p>
                  </a:txBody>
                  <a:tcPr/>
                </a:tc>
                <a:tc>
                  <a:txBody>
                    <a:bodyPr/>
                    <a:lstStyle/>
                    <a:p>
                      <a:pPr algn="l" fontAlgn="b"/>
                      <a:r>
                        <a:rPr lang="en-US" sz="900" b="1" i="0" u="none" strike="noStrike" dirty="0">
                          <a:solidFill>
                            <a:srgbClr val="000000"/>
                          </a:solidFill>
                          <a:latin typeface="Calibri"/>
                        </a:rPr>
                        <a:t>Date</a:t>
                      </a:r>
                    </a:p>
                  </a:txBody>
                  <a:tcPr marL="4301" marR="4301" marT="430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900" b="0" i="0" u="none" strike="noStrike" dirty="0">
                        <a:solidFill>
                          <a:srgbClr val="000000"/>
                        </a:solidFill>
                        <a:latin typeface="Calibri"/>
                      </a:endParaRPr>
                    </a:p>
                  </a:txBody>
                  <a:tcPr marL="4301" marR="4301" marT="4300" marB="0" anchor="b">
                    <a:lnL>
                      <a:noFill/>
                    </a:lnL>
                    <a:lnR>
                      <a:noFill/>
                    </a:lnR>
                    <a:lnT>
                      <a:noFill/>
                    </a:lnT>
                    <a:lnB>
                      <a:noFill/>
                    </a:lnB>
                  </a:tcPr>
                </a:tc>
                <a:tc gridSpan="5">
                  <a:txBody>
                    <a:bodyPr/>
                    <a:lstStyle/>
                    <a:p>
                      <a:pPr algn="l" fontAlgn="b"/>
                      <a:r>
                        <a:rPr lang="en-US" sz="900" b="1" i="0" u="none" strike="noStrike" dirty="0">
                          <a:solidFill>
                            <a:srgbClr val="000000"/>
                          </a:solidFill>
                          <a:latin typeface="Calibri"/>
                        </a:rPr>
                        <a:t>Department Head / Director Signature</a:t>
                      </a:r>
                    </a:p>
                  </a:txBody>
                  <a:tcPr marL="4301" marR="4301" marT="4300" marB="0" anchor="b">
                    <a:lnL>
                      <a:noFill/>
                    </a:lnL>
                    <a:lnR>
                      <a:noFill/>
                    </a:lnR>
                    <a:lnT w="6350" cap="flat" cmpd="sng" algn="ctr">
                      <a:solidFill>
                        <a:srgbClr val="000000"/>
                      </a:solidFill>
                      <a:prstDash val="solid"/>
                      <a:round/>
                      <a:headEnd type="none" w="med" len="med"/>
                      <a:tailEnd type="none" w="med" len="med"/>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r>
                        <a:rPr lang="en-US" sz="900" b="1" i="0" u="none" strike="noStrike" dirty="0">
                          <a:solidFill>
                            <a:srgbClr val="000000"/>
                          </a:solidFill>
                          <a:latin typeface="Calibri"/>
                        </a:rPr>
                        <a:t>Date</a:t>
                      </a:r>
                    </a:p>
                  </a:txBody>
                  <a:tcPr marL="4301" marR="4301" marT="430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900" b="0" i="0" u="none" strike="noStrike" dirty="0">
                        <a:solidFill>
                          <a:srgbClr val="000000"/>
                        </a:solidFill>
                        <a:latin typeface="Calibri"/>
                      </a:endParaRPr>
                    </a:p>
                  </a:txBody>
                  <a:tcPr marL="4301" marR="4301" marT="4300" marB="0" anchor="b">
                    <a:lnL>
                      <a:noFill/>
                    </a:lnL>
                    <a:lnR>
                      <a:noFill/>
                    </a:lnR>
                    <a:lnT>
                      <a:noFill/>
                    </a:lnT>
                    <a:lnB>
                      <a:noFill/>
                    </a:lnB>
                  </a:tcPr>
                </a:tc>
                <a:tc>
                  <a:txBody>
                    <a:bodyPr/>
                    <a:lstStyle/>
                    <a:p>
                      <a:pPr algn="l" fontAlgn="b"/>
                      <a:endParaRPr lang="en-US" sz="900" b="0" i="0" u="none" strike="noStrike" dirty="0">
                        <a:solidFill>
                          <a:srgbClr val="000000"/>
                        </a:solidFill>
                        <a:latin typeface="Calibri"/>
                      </a:endParaRPr>
                    </a:p>
                  </a:txBody>
                  <a:tcPr marL="4301" marR="4301" marT="4300" marB="0" anchor="b">
                    <a:lnL>
                      <a:noFill/>
                    </a:lnL>
                    <a:lnR>
                      <a:noFill/>
                    </a:lnR>
                    <a:lnT>
                      <a:noFill/>
                    </a:lnT>
                    <a:lnB>
                      <a:noFill/>
                    </a:lnB>
                  </a:tcPr>
                </a:tc>
                <a:tc gridSpan="4">
                  <a:txBody>
                    <a:bodyPr/>
                    <a:lstStyle/>
                    <a:p>
                      <a:pPr algn="l" fontAlgn="b"/>
                      <a:r>
                        <a:rPr lang="en-US" sz="900" b="1" i="0" u="none" strike="noStrike" dirty="0">
                          <a:solidFill>
                            <a:srgbClr val="000000"/>
                          </a:solidFill>
                          <a:latin typeface="Calibri"/>
                        </a:rPr>
                        <a:t>Employee Signature</a:t>
                      </a:r>
                    </a:p>
                  </a:txBody>
                  <a:tcPr marL="4301" marR="4301" marT="4300" marB="0" anchor="b">
                    <a:lnL>
                      <a:noFill/>
                    </a:lnL>
                    <a:lnR>
                      <a:noFill/>
                    </a:lnR>
                    <a:lnT w="6350" cap="flat" cmpd="sng" algn="ctr">
                      <a:solidFill>
                        <a:srgbClr val="000000"/>
                      </a:solidFill>
                      <a:prstDash val="solid"/>
                      <a:round/>
                      <a:headEnd type="none" w="med" len="med"/>
                      <a:tailEnd type="none" w="med" len="med"/>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r>
                        <a:rPr lang="en-US" sz="900" b="1" i="0" u="none" strike="noStrike" dirty="0">
                          <a:solidFill>
                            <a:srgbClr val="000000"/>
                          </a:solidFill>
                          <a:latin typeface="Calibri"/>
                        </a:rPr>
                        <a:t>Date</a:t>
                      </a:r>
                    </a:p>
                  </a:txBody>
                  <a:tcPr marL="4301" marR="4301" marT="430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900" b="0" i="0" u="none" strike="noStrike" dirty="0">
                        <a:solidFill>
                          <a:srgbClr val="000000"/>
                        </a:solidFill>
                        <a:latin typeface="Calibri"/>
                      </a:endParaRPr>
                    </a:p>
                  </a:txBody>
                  <a:tcPr marL="4301" marR="4301" marT="4300" marB="0" anchor="b">
                    <a:lnL>
                      <a:noFill/>
                    </a:lnL>
                    <a:lnR>
                      <a:noFill/>
                    </a:lnR>
                    <a:lnT>
                      <a:noFill/>
                    </a:lnT>
                    <a:lnB>
                      <a:noFill/>
                    </a:lnB>
                  </a:tcPr>
                </a:tc>
                <a:tc>
                  <a:txBody>
                    <a:bodyPr/>
                    <a:lstStyle/>
                    <a:p>
                      <a:pPr algn="l" fontAlgn="b"/>
                      <a:r>
                        <a:rPr lang="en-US" sz="900" b="0" i="0" u="none" strike="noStrike" dirty="0">
                          <a:solidFill>
                            <a:srgbClr val="000000"/>
                          </a:solidFill>
                          <a:latin typeface="Calibri"/>
                        </a:rPr>
                        <a:t> </a:t>
                      </a:r>
                    </a:p>
                  </a:txBody>
                  <a:tcPr marL="4301" marR="4301" marT="4300" marB="0" anchor="b">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16"/>
                  </a:ext>
                </a:extLst>
              </a:tr>
              <a:tr h="163946">
                <a:tc gridSpan="18">
                  <a:txBody>
                    <a:bodyPr/>
                    <a:lstStyle/>
                    <a:p>
                      <a:pPr algn="ctr" fontAlgn="b"/>
                      <a:r>
                        <a:rPr lang="en-US" sz="900" b="0" i="0" u="none" strike="noStrike" dirty="0">
                          <a:solidFill>
                            <a:srgbClr val="000000"/>
                          </a:solidFill>
                          <a:latin typeface="Calibri"/>
                        </a:rPr>
                        <a:t> </a:t>
                      </a:r>
                    </a:p>
                  </a:txBody>
                  <a:tcPr marL="4301" marR="4301" marT="4300" marB="0" anchor="b">
                    <a:lnL w="12700" cap="flat" cmpd="sng" algn="ctr">
                      <a:solidFill>
                        <a:srgbClr val="000000"/>
                      </a:solidFill>
                      <a:prstDash val="solid"/>
                      <a:round/>
                      <a:headEnd type="none" w="med" len="med"/>
                      <a:tailEnd type="none" w="med" len="med"/>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900" b="0" i="0" u="none" strike="noStrike" dirty="0">
                        <a:solidFill>
                          <a:srgbClr val="000000"/>
                        </a:solidFill>
                        <a:latin typeface="Calibri"/>
                      </a:endParaRPr>
                    </a:p>
                  </a:txBody>
                  <a:tcPr marL="4301" marR="4301" marT="4300" marB="0" anchor="b">
                    <a:lnL>
                      <a:noFill/>
                    </a:lnL>
                    <a:lnR>
                      <a:noFill/>
                    </a:lnR>
                    <a:lnT>
                      <a:noFill/>
                    </a:lnT>
                    <a:lnB>
                      <a:noFill/>
                    </a:lnB>
                  </a:tcPr>
                </a:tc>
                <a:tc>
                  <a:txBody>
                    <a:bodyPr/>
                    <a:lstStyle/>
                    <a:p>
                      <a:pPr algn="l" fontAlgn="b"/>
                      <a:r>
                        <a:rPr lang="en-US" sz="900" b="0" i="0" u="none" strike="noStrike" dirty="0">
                          <a:solidFill>
                            <a:srgbClr val="000000"/>
                          </a:solidFill>
                          <a:latin typeface="Calibri"/>
                        </a:rPr>
                        <a:t> </a:t>
                      </a:r>
                    </a:p>
                  </a:txBody>
                  <a:tcPr marL="4301" marR="4301" marT="4300" marB="0" anchor="b">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17"/>
                  </a:ext>
                </a:extLst>
              </a:tr>
              <a:tr h="304469">
                <a:tc gridSpan="20">
                  <a:txBody>
                    <a:bodyPr/>
                    <a:lstStyle/>
                    <a:p>
                      <a:pPr algn="l" fontAlgn="b"/>
                      <a:r>
                        <a:rPr lang="en-US" sz="900" b="0" i="0" u="none" strike="noStrike" dirty="0">
                          <a:solidFill>
                            <a:srgbClr val="000000"/>
                          </a:solidFill>
                          <a:latin typeface="Calibri"/>
                        </a:rPr>
                        <a:t>. Employee signature does not imply agreement with band placement or salary - only that the employee was given the opportunity to discuss it with the supervisor.</a:t>
                      </a:r>
                    </a:p>
                  </a:txBody>
                  <a:tcPr marL="4301" marR="4301" marT="430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dash"/>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18"/>
                  </a:ext>
                </a:extLst>
              </a:tr>
              <a:tr h="163946">
                <a:tc gridSpan="19">
                  <a:txBody>
                    <a:bodyPr/>
                    <a:lstStyle/>
                    <a:p>
                      <a:pPr algn="ctr" fontAlgn="b"/>
                      <a:r>
                        <a:rPr lang="en-US" sz="900" b="0" i="0" u="none" strike="noStrike" dirty="0">
                          <a:solidFill>
                            <a:srgbClr val="000000"/>
                          </a:solidFill>
                          <a:latin typeface="Calibri"/>
                        </a:rPr>
                        <a:t> </a:t>
                      </a:r>
                    </a:p>
                  </a:txBody>
                  <a:tcPr marL="4301" marR="4301" marT="4300"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dash"/>
                      <a:round/>
                      <a:headEnd type="none" w="med" len="med"/>
                      <a:tailEnd type="none" w="med" len="med"/>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r>
                        <a:rPr lang="en-US" sz="900" b="0" i="0" u="none" strike="noStrike" dirty="0">
                          <a:solidFill>
                            <a:srgbClr val="000000"/>
                          </a:solidFill>
                          <a:latin typeface="Calibri"/>
                        </a:rPr>
                        <a:t> </a:t>
                      </a:r>
                    </a:p>
                  </a:txBody>
                  <a:tcPr marL="4301" marR="4301" marT="4300" marB="0" anchor="b">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19"/>
                  </a:ext>
                </a:extLst>
              </a:tr>
              <a:tr h="304469">
                <a:tc gridSpan="2">
                  <a:txBody>
                    <a:bodyPr/>
                    <a:lstStyle/>
                    <a:p>
                      <a:pPr algn="ctr" fontAlgn="b"/>
                      <a:r>
                        <a:rPr lang="en-US" sz="900" b="1" i="0" u="none" strike="noStrike" dirty="0">
                          <a:solidFill>
                            <a:srgbClr val="000000"/>
                          </a:solidFill>
                          <a:latin typeface="Calibri"/>
                        </a:rPr>
                        <a:t>For New Hires Only:</a:t>
                      </a:r>
                    </a:p>
                  </a:txBody>
                  <a:tcPr marL="4301" marR="4301" marT="4300" marB="0" anchor="b">
                    <a:lnL w="12700" cap="flat" cmpd="sng" algn="ctr">
                      <a:solidFill>
                        <a:srgbClr val="000000"/>
                      </a:solidFill>
                      <a:prstDash val="solid"/>
                      <a:round/>
                      <a:headEnd type="none" w="med" len="med"/>
                      <a:tailEnd type="none" w="med" len="med"/>
                    </a:lnL>
                    <a:lnR>
                      <a:noFill/>
                    </a:lnR>
                    <a:lnT>
                      <a:noFill/>
                    </a:lnT>
                    <a:lnB>
                      <a:noFill/>
                    </a:lnB>
                  </a:tcPr>
                </a:tc>
                <a:tc hMerge="1">
                  <a:txBody>
                    <a:bodyPr/>
                    <a:lstStyle/>
                    <a:p>
                      <a:endParaRPr lang="en-US"/>
                    </a:p>
                  </a:txBody>
                  <a:tcPr/>
                </a:tc>
                <a:tc>
                  <a:txBody>
                    <a:bodyPr/>
                    <a:lstStyle/>
                    <a:p>
                      <a:pPr algn="l" fontAlgn="b"/>
                      <a:endParaRPr lang="en-US" sz="900" b="0" i="0" u="none" strike="noStrike" dirty="0">
                        <a:solidFill>
                          <a:srgbClr val="000000"/>
                        </a:solidFill>
                        <a:latin typeface="Calibri"/>
                      </a:endParaRPr>
                    </a:p>
                  </a:txBody>
                  <a:tcPr marL="4301" marR="4301" marT="4300" marB="0" anchor="b">
                    <a:lnL>
                      <a:noFill/>
                    </a:lnL>
                    <a:lnR w="6350" cap="flat" cmpd="sng" algn="ctr">
                      <a:solidFill>
                        <a:srgbClr val="000000"/>
                      </a:solidFill>
                      <a:prstDash val="solid"/>
                      <a:round/>
                      <a:headEnd type="none" w="med" len="med"/>
                      <a:tailEnd type="none" w="med" len="med"/>
                    </a:lnR>
                    <a:lnT>
                      <a:noFill/>
                    </a:lnT>
                    <a:lnB>
                      <a:noFill/>
                    </a:lnB>
                  </a:tcPr>
                </a:tc>
                <a:tc gridSpan="4">
                  <a:txBody>
                    <a:bodyPr/>
                    <a:lstStyle/>
                    <a:p>
                      <a:pPr algn="l" fontAlgn="b"/>
                      <a:r>
                        <a:rPr lang="en-US" sz="900" b="0" i="0" u="none" strike="noStrike" dirty="0">
                          <a:solidFill>
                            <a:srgbClr val="000000"/>
                          </a:solidFill>
                          <a:latin typeface="Calibri"/>
                        </a:rPr>
                        <a:t>Hiring Salary:</a:t>
                      </a:r>
                    </a:p>
                  </a:txBody>
                  <a:tcPr marL="4301" marR="4301" marT="43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gridSpan="5">
                  <a:txBody>
                    <a:bodyPr/>
                    <a:lstStyle/>
                    <a:p>
                      <a:pPr algn="l" fontAlgn="b"/>
                      <a:r>
                        <a:rPr lang="en-US" sz="900" b="0" i="0" u="none" strike="noStrike" dirty="0">
                          <a:solidFill>
                            <a:srgbClr val="000000"/>
                          </a:solidFill>
                          <a:latin typeface="Calibri"/>
                        </a:rPr>
                        <a:t>Hire Date:</a:t>
                      </a:r>
                    </a:p>
                  </a:txBody>
                  <a:tcPr marL="4301" marR="4301" marT="43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900" b="0" i="0" u="none" strike="noStrike" dirty="0">
                        <a:solidFill>
                          <a:srgbClr val="000000"/>
                        </a:solidFill>
                        <a:latin typeface="Calibri"/>
                      </a:endParaRPr>
                    </a:p>
                  </a:txBody>
                  <a:tcPr marL="4301" marR="4301" marT="430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900" b="0" i="0" u="none" strike="noStrike" dirty="0">
                        <a:solidFill>
                          <a:srgbClr val="000000"/>
                        </a:solidFill>
                        <a:latin typeface="Calibri"/>
                      </a:endParaRPr>
                    </a:p>
                  </a:txBody>
                  <a:tcPr marL="4301" marR="4301" marT="4300" marB="0" anchor="b">
                    <a:lnL>
                      <a:noFill/>
                    </a:lnL>
                    <a:lnR>
                      <a:noFill/>
                    </a:lnR>
                    <a:lnT>
                      <a:noFill/>
                    </a:lnT>
                    <a:lnB>
                      <a:noFill/>
                    </a:lnB>
                  </a:tcPr>
                </a:tc>
                <a:tc>
                  <a:txBody>
                    <a:bodyPr/>
                    <a:lstStyle/>
                    <a:p>
                      <a:pPr algn="l" fontAlgn="b"/>
                      <a:endParaRPr lang="en-US" sz="900" b="0" i="0" u="none" strike="noStrike" dirty="0">
                        <a:solidFill>
                          <a:srgbClr val="000000"/>
                        </a:solidFill>
                        <a:latin typeface="Calibri"/>
                      </a:endParaRPr>
                    </a:p>
                  </a:txBody>
                  <a:tcPr marL="4301" marR="4301" marT="4300" marB="0" anchor="b">
                    <a:lnL>
                      <a:noFill/>
                    </a:lnL>
                    <a:lnR>
                      <a:noFill/>
                    </a:lnR>
                    <a:lnT>
                      <a:noFill/>
                    </a:lnT>
                    <a:lnB>
                      <a:noFill/>
                    </a:lnB>
                  </a:tcPr>
                </a:tc>
                <a:tc>
                  <a:txBody>
                    <a:bodyPr/>
                    <a:lstStyle/>
                    <a:p>
                      <a:pPr algn="l" fontAlgn="b"/>
                      <a:endParaRPr lang="en-US" sz="900" b="0" i="0" u="none" strike="noStrike" dirty="0">
                        <a:solidFill>
                          <a:srgbClr val="000000"/>
                        </a:solidFill>
                        <a:latin typeface="Calibri"/>
                      </a:endParaRPr>
                    </a:p>
                  </a:txBody>
                  <a:tcPr marL="4301" marR="4301" marT="4300" marB="0" anchor="b">
                    <a:lnL>
                      <a:noFill/>
                    </a:lnL>
                    <a:lnR>
                      <a:noFill/>
                    </a:lnR>
                    <a:lnT>
                      <a:noFill/>
                    </a:lnT>
                    <a:lnB>
                      <a:noFill/>
                    </a:lnB>
                  </a:tcPr>
                </a:tc>
                <a:tc>
                  <a:txBody>
                    <a:bodyPr/>
                    <a:lstStyle/>
                    <a:p>
                      <a:pPr algn="l" fontAlgn="b"/>
                      <a:endParaRPr lang="en-US" sz="900" b="0" i="0" u="none" strike="noStrike" dirty="0">
                        <a:solidFill>
                          <a:srgbClr val="000000"/>
                        </a:solidFill>
                        <a:latin typeface="Calibri"/>
                      </a:endParaRPr>
                    </a:p>
                  </a:txBody>
                  <a:tcPr marL="4301" marR="4301" marT="4300" marB="0" anchor="b">
                    <a:lnL>
                      <a:noFill/>
                    </a:lnL>
                    <a:lnR>
                      <a:noFill/>
                    </a:lnR>
                    <a:lnT>
                      <a:noFill/>
                    </a:lnT>
                    <a:lnB>
                      <a:noFill/>
                    </a:lnB>
                  </a:tcPr>
                </a:tc>
                <a:tc>
                  <a:txBody>
                    <a:bodyPr/>
                    <a:lstStyle/>
                    <a:p>
                      <a:pPr algn="l" fontAlgn="b"/>
                      <a:endParaRPr lang="en-US" sz="900" b="0" i="0" u="none" strike="noStrike" dirty="0">
                        <a:solidFill>
                          <a:srgbClr val="000000"/>
                        </a:solidFill>
                        <a:latin typeface="Calibri"/>
                      </a:endParaRPr>
                    </a:p>
                  </a:txBody>
                  <a:tcPr marL="4301" marR="4301" marT="4300" marB="0" anchor="b">
                    <a:lnL>
                      <a:noFill/>
                    </a:lnL>
                    <a:lnR>
                      <a:noFill/>
                    </a:lnR>
                    <a:lnT>
                      <a:noFill/>
                    </a:lnT>
                    <a:lnB>
                      <a:noFill/>
                    </a:lnB>
                  </a:tcPr>
                </a:tc>
                <a:tc>
                  <a:txBody>
                    <a:bodyPr/>
                    <a:lstStyle/>
                    <a:p>
                      <a:pPr algn="l" fontAlgn="b"/>
                      <a:endParaRPr lang="en-US" sz="900" b="0" i="0" u="none" strike="noStrike" dirty="0">
                        <a:solidFill>
                          <a:srgbClr val="000000"/>
                        </a:solidFill>
                        <a:latin typeface="Calibri"/>
                      </a:endParaRPr>
                    </a:p>
                  </a:txBody>
                  <a:tcPr marL="4301" marR="4301" marT="4300" marB="0" anchor="b">
                    <a:lnL>
                      <a:noFill/>
                    </a:lnL>
                    <a:lnR>
                      <a:noFill/>
                    </a:lnR>
                    <a:lnT>
                      <a:noFill/>
                    </a:lnT>
                    <a:lnB>
                      <a:noFill/>
                    </a:lnB>
                  </a:tcPr>
                </a:tc>
                <a:tc>
                  <a:txBody>
                    <a:bodyPr/>
                    <a:lstStyle/>
                    <a:p>
                      <a:pPr algn="l" fontAlgn="b"/>
                      <a:r>
                        <a:rPr lang="en-US" sz="900" b="0" i="0" u="none" strike="noStrike" dirty="0">
                          <a:solidFill>
                            <a:srgbClr val="000000"/>
                          </a:solidFill>
                          <a:latin typeface="Calibri"/>
                        </a:rPr>
                        <a:t> </a:t>
                      </a:r>
                    </a:p>
                  </a:txBody>
                  <a:tcPr marL="4301" marR="4301" marT="4300" marB="0" anchor="b">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20"/>
                  </a:ext>
                </a:extLst>
              </a:tr>
              <a:tr h="168629">
                <a:tc>
                  <a:txBody>
                    <a:bodyPr/>
                    <a:lstStyle/>
                    <a:p>
                      <a:pPr algn="l" fontAlgn="b"/>
                      <a:r>
                        <a:rPr lang="en-US" sz="900" b="0" i="0" u="none" strike="noStrike" dirty="0">
                          <a:solidFill>
                            <a:srgbClr val="000000"/>
                          </a:solidFill>
                          <a:latin typeface="Calibri"/>
                        </a:rPr>
                        <a:t> </a:t>
                      </a:r>
                    </a:p>
                  </a:txBody>
                  <a:tcPr marL="4301" marR="4301" marT="4300"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algn="l" fontAlgn="b"/>
                      <a:r>
                        <a:rPr lang="en-US" sz="900" b="0" i="0" u="none" strike="noStrike" dirty="0">
                          <a:solidFill>
                            <a:srgbClr val="000000"/>
                          </a:solidFill>
                          <a:latin typeface="Calibri"/>
                        </a:rPr>
                        <a:t> </a:t>
                      </a:r>
                    </a:p>
                  </a:txBody>
                  <a:tcPr marL="4301" marR="4301" marT="430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r>
                        <a:rPr lang="en-US" sz="900" b="0" i="0" u="none" strike="noStrike" dirty="0">
                          <a:solidFill>
                            <a:srgbClr val="000000"/>
                          </a:solidFill>
                          <a:latin typeface="Calibri"/>
                        </a:rPr>
                        <a:t> </a:t>
                      </a:r>
                    </a:p>
                  </a:txBody>
                  <a:tcPr marL="4301" marR="4301" marT="430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r>
                        <a:rPr lang="en-US" sz="900" b="0" i="0" u="none" strike="noStrike" dirty="0">
                          <a:solidFill>
                            <a:srgbClr val="000000"/>
                          </a:solidFill>
                          <a:latin typeface="Calibri"/>
                        </a:rPr>
                        <a:t> </a:t>
                      </a:r>
                    </a:p>
                  </a:txBody>
                  <a:tcPr marL="4301" marR="4301" marT="4300" marB="0" anchor="b">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900" b="0" i="0" u="none" strike="noStrike" dirty="0">
                          <a:solidFill>
                            <a:srgbClr val="000000"/>
                          </a:solidFill>
                          <a:latin typeface="Calibri"/>
                        </a:rPr>
                        <a:t> </a:t>
                      </a:r>
                    </a:p>
                  </a:txBody>
                  <a:tcPr marL="4301" marR="4301" marT="4300" marB="0" anchor="b">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900" b="0" i="0" u="none" strike="noStrike" dirty="0">
                          <a:solidFill>
                            <a:srgbClr val="000000"/>
                          </a:solidFill>
                          <a:latin typeface="Calibri"/>
                        </a:rPr>
                        <a:t> </a:t>
                      </a:r>
                    </a:p>
                  </a:txBody>
                  <a:tcPr marL="4301" marR="4301" marT="4300" marB="0" anchor="b">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900" b="0" i="0" u="none" strike="noStrike" dirty="0">
                          <a:solidFill>
                            <a:srgbClr val="000000"/>
                          </a:solidFill>
                          <a:latin typeface="Calibri"/>
                        </a:rPr>
                        <a:t> </a:t>
                      </a:r>
                    </a:p>
                  </a:txBody>
                  <a:tcPr marL="4301" marR="4301" marT="4300" marB="0" anchor="b">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900" b="0" i="0" u="none" strike="noStrike" dirty="0">
                          <a:solidFill>
                            <a:srgbClr val="000000"/>
                          </a:solidFill>
                          <a:latin typeface="Calibri"/>
                        </a:rPr>
                        <a:t> </a:t>
                      </a:r>
                    </a:p>
                  </a:txBody>
                  <a:tcPr marL="4301" marR="4301" marT="4300" marB="0" anchor="b">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900" b="0" i="0" u="none" strike="noStrike" dirty="0">
                          <a:solidFill>
                            <a:srgbClr val="000000"/>
                          </a:solidFill>
                          <a:latin typeface="Calibri"/>
                        </a:rPr>
                        <a:t> </a:t>
                      </a:r>
                    </a:p>
                  </a:txBody>
                  <a:tcPr marL="4301" marR="4301" marT="4300" marB="0" anchor="b">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900" b="0" i="0" u="none" strike="noStrike" dirty="0">
                          <a:solidFill>
                            <a:srgbClr val="000000"/>
                          </a:solidFill>
                          <a:latin typeface="Calibri"/>
                        </a:rPr>
                        <a:t> </a:t>
                      </a:r>
                    </a:p>
                  </a:txBody>
                  <a:tcPr marL="4301" marR="4301" marT="4300" marB="0" anchor="b">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900" b="0" i="0" u="none" strike="noStrike" dirty="0">
                          <a:solidFill>
                            <a:srgbClr val="000000"/>
                          </a:solidFill>
                          <a:latin typeface="Calibri"/>
                        </a:rPr>
                        <a:t> </a:t>
                      </a:r>
                    </a:p>
                  </a:txBody>
                  <a:tcPr marL="4301" marR="4301" marT="4300" marB="0" anchor="b">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900" b="0" i="0" u="none" strike="noStrike" dirty="0">
                          <a:solidFill>
                            <a:srgbClr val="000000"/>
                          </a:solidFill>
                          <a:latin typeface="Calibri"/>
                        </a:rPr>
                        <a:t> </a:t>
                      </a:r>
                    </a:p>
                  </a:txBody>
                  <a:tcPr marL="4301" marR="4301" marT="4300" marB="0" anchor="b">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900" b="0" i="0" u="none" strike="noStrike" dirty="0">
                          <a:solidFill>
                            <a:srgbClr val="000000"/>
                          </a:solidFill>
                          <a:latin typeface="Calibri"/>
                        </a:rPr>
                        <a:t> </a:t>
                      </a:r>
                    </a:p>
                  </a:txBody>
                  <a:tcPr marL="4301" marR="4301" marT="430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r>
                        <a:rPr lang="en-US" sz="900" b="0" i="0" u="none" strike="noStrike" dirty="0">
                          <a:solidFill>
                            <a:srgbClr val="000000"/>
                          </a:solidFill>
                          <a:latin typeface="Calibri"/>
                        </a:rPr>
                        <a:t> </a:t>
                      </a:r>
                    </a:p>
                  </a:txBody>
                  <a:tcPr marL="4301" marR="4301" marT="430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r>
                        <a:rPr lang="en-US" sz="900" b="0" i="0" u="none" strike="noStrike" dirty="0">
                          <a:solidFill>
                            <a:srgbClr val="000000"/>
                          </a:solidFill>
                          <a:latin typeface="Calibri"/>
                        </a:rPr>
                        <a:t> </a:t>
                      </a:r>
                    </a:p>
                  </a:txBody>
                  <a:tcPr marL="4301" marR="4301" marT="430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r>
                        <a:rPr lang="en-US" sz="900" b="0" i="0" u="none" strike="noStrike" dirty="0">
                          <a:solidFill>
                            <a:srgbClr val="000000"/>
                          </a:solidFill>
                          <a:latin typeface="Calibri"/>
                        </a:rPr>
                        <a:t> </a:t>
                      </a:r>
                    </a:p>
                  </a:txBody>
                  <a:tcPr marL="4301" marR="4301" marT="430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r>
                        <a:rPr lang="en-US" sz="900" b="0" i="0" u="none" strike="noStrike" dirty="0">
                          <a:solidFill>
                            <a:srgbClr val="000000"/>
                          </a:solidFill>
                          <a:latin typeface="Calibri"/>
                        </a:rPr>
                        <a:t> </a:t>
                      </a:r>
                    </a:p>
                  </a:txBody>
                  <a:tcPr marL="4301" marR="4301" marT="430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r>
                        <a:rPr lang="en-US" sz="900" b="0" i="0" u="none" strike="noStrike" dirty="0">
                          <a:solidFill>
                            <a:srgbClr val="000000"/>
                          </a:solidFill>
                          <a:latin typeface="Calibri"/>
                        </a:rPr>
                        <a:t> </a:t>
                      </a:r>
                    </a:p>
                  </a:txBody>
                  <a:tcPr marL="4301" marR="4301" marT="430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r>
                        <a:rPr lang="en-US" sz="900" b="0" i="0" u="none" strike="noStrike" dirty="0">
                          <a:solidFill>
                            <a:srgbClr val="000000"/>
                          </a:solidFill>
                          <a:latin typeface="Calibri"/>
                        </a:rPr>
                        <a:t> </a:t>
                      </a:r>
                    </a:p>
                  </a:txBody>
                  <a:tcPr marL="4301" marR="4301" marT="430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r>
                        <a:rPr lang="en-US" sz="900" b="0" i="0" u="none" strike="noStrike" dirty="0">
                          <a:solidFill>
                            <a:srgbClr val="000000"/>
                          </a:solidFill>
                          <a:latin typeface="Calibri"/>
                        </a:rPr>
                        <a:t> </a:t>
                      </a:r>
                    </a:p>
                  </a:txBody>
                  <a:tcPr marL="4301" marR="4301" marT="4300"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21"/>
                  </a:ext>
                </a:extLst>
              </a:tr>
            </a:tbl>
          </a:graphicData>
        </a:graphic>
      </p:graphicFrame>
    </p:spTree>
  </p:cSld>
  <p:clrMapOvr>
    <a:masterClrMapping/>
  </p:clrMapOvr>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Title 27"/>
          <p:cNvSpPr>
            <a:spLocks noGrp="1"/>
          </p:cNvSpPr>
          <p:nvPr>
            <p:ph type="title"/>
          </p:nvPr>
        </p:nvSpPr>
        <p:spPr/>
        <p:txBody>
          <a:bodyPr/>
          <a:lstStyle/>
          <a:p>
            <a:pPr fontAlgn="auto">
              <a:spcAft>
                <a:spcPts val="0"/>
              </a:spcAft>
              <a:defRPr/>
            </a:pPr>
            <a:r>
              <a:rPr lang="en-US" sz="2800" b="1" dirty="0">
                <a:solidFill>
                  <a:schemeClr val="tx2">
                    <a:satMod val="130000"/>
                  </a:schemeClr>
                </a:solidFill>
              </a:rPr>
              <a:t>Step 8:  Signatures</a:t>
            </a:r>
          </a:p>
        </p:txBody>
      </p:sp>
      <p:sp>
        <p:nvSpPr>
          <p:cNvPr id="7" name="Content Placeholder 6"/>
          <p:cNvSpPr>
            <a:spLocks noGrp="1"/>
          </p:cNvSpPr>
          <p:nvPr>
            <p:ph idx="1"/>
          </p:nvPr>
        </p:nvSpPr>
        <p:spPr>
          <a:xfrm>
            <a:off x="1182688" y="1981200"/>
            <a:ext cx="7772400" cy="762000"/>
          </a:xfrm>
        </p:spPr>
        <p:txBody>
          <a:bodyPr>
            <a:normAutofit lnSpcReduction="10000"/>
          </a:bodyPr>
          <a:lstStyle/>
          <a:p>
            <a:pPr marL="365760" indent="-283464" fontAlgn="auto">
              <a:spcAft>
                <a:spcPts val="0"/>
              </a:spcAft>
              <a:buFont typeface="Wingdings 2"/>
              <a:buNone/>
              <a:defRPr/>
            </a:pPr>
            <a:r>
              <a:rPr lang="en-US" sz="2400" b="1" dirty="0">
                <a:solidFill>
                  <a:srgbClr val="0066FF"/>
                </a:solidFill>
                <a:latin typeface="Times New Roman" pitchFamily="18" charset="0"/>
              </a:rPr>
              <a:t>Document will need to be signed by the supervisor, department head or director, and the employee.   </a:t>
            </a:r>
            <a:endParaRPr lang="en-US" sz="2400" b="1" dirty="0">
              <a:solidFill>
                <a:srgbClr val="0066FF"/>
              </a:solidFill>
            </a:endParaRPr>
          </a:p>
          <a:p>
            <a:pPr marL="365760" indent="-283464" fontAlgn="auto">
              <a:spcAft>
                <a:spcPts val="0"/>
              </a:spcAft>
              <a:buFont typeface="Wingdings 2"/>
              <a:buNone/>
              <a:defRPr/>
            </a:pPr>
            <a:endParaRPr lang="en-US" sz="2400" b="1" dirty="0">
              <a:solidFill>
                <a:srgbClr val="0066FF"/>
              </a:solidFill>
              <a:latin typeface="Times New Roman" pitchFamily="18" charset="0"/>
            </a:endParaRPr>
          </a:p>
          <a:p>
            <a:pPr marL="365760" indent="-283464" fontAlgn="auto">
              <a:spcAft>
                <a:spcPts val="0"/>
              </a:spcAft>
              <a:buFont typeface="Wingdings 2"/>
              <a:buChar char=""/>
              <a:defRPr/>
            </a:pPr>
            <a:endParaRPr lang="en-US" dirty="0"/>
          </a:p>
        </p:txBody>
      </p:sp>
      <p:graphicFrame>
        <p:nvGraphicFramePr>
          <p:cNvPr id="9" name="Table 8"/>
          <p:cNvGraphicFramePr>
            <a:graphicFrameLocks noGrp="1"/>
          </p:cNvGraphicFramePr>
          <p:nvPr/>
        </p:nvGraphicFramePr>
        <p:xfrm>
          <a:off x="1143000" y="2949575"/>
          <a:ext cx="7848600" cy="3598863"/>
        </p:xfrm>
        <a:graphic>
          <a:graphicData uri="http://schemas.openxmlformats.org/drawingml/2006/table">
            <a:tbl>
              <a:tblPr/>
              <a:tblGrid>
                <a:gridCol w="447426">
                  <a:extLst>
                    <a:ext uri="{9D8B030D-6E8A-4147-A177-3AD203B41FA5}">
                      <a16:colId xmlns:a16="http://schemas.microsoft.com/office/drawing/2014/main" val="20000"/>
                    </a:ext>
                  </a:extLst>
                </a:gridCol>
                <a:gridCol w="447426">
                  <a:extLst>
                    <a:ext uri="{9D8B030D-6E8A-4147-A177-3AD203B41FA5}">
                      <a16:colId xmlns:a16="http://schemas.microsoft.com/office/drawing/2014/main" val="20001"/>
                    </a:ext>
                  </a:extLst>
                </a:gridCol>
                <a:gridCol w="447426">
                  <a:extLst>
                    <a:ext uri="{9D8B030D-6E8A-4147-A177-3AD203B41FA5}">
                      <a16:colId xmlns:a16="http://schemas.microsoft.com/office/drawing/2014/main" val="20002"/>
                    </a:ext>
                  </a:extLst>
                </a:gridCol>
                <a:gridCol w="447426">
                  <a:extLst>
                    <a:ext uri="{9D8B030D-6E8A-4147-A177-3AD203B41FA5}">
                      <a16:colId xmlns:a16="http://schemas.microsoft.com/office/drawing/2014/main" val="20003"/>
                    </a:ext>
                  </a:extLst>
                </a:gridCol>
                <a:gridCol w="447426">
                  <a:extLst>
                    <a:ext uri="{9D8B030D-6E8A-4147-A177-3AD203B41FA5}">
                      <a16:colId xmlns:a16="http://schemas.microsoft.com/office/drawing/2014/main" val="20004"/>
                    </a:ext>
                  </a:extLst>
                </a:gridCol>
                <a:gridCol w="447426">
                  <a:extLst>
                    <a:ext uri="{9D8B030D-6E8A-4147-A177-3AD203B41FA5}">
                      <a16:colId xmlns:a16="http://schemas.microsoft.com/office/drawing/2014/main" val="20005"/>
                    </a:ext>
                  </a:extLst>
                </a:gridCol>
                <a:gridCol w="447426">
                  <a:extLst>
                    <a:ext uri="{9D8B030D-6E8A-4147-A177-3AD203B41FA5}">
                      <a16:colId xmlns:a16="http://schemas.microsoft.com/office/drawing/2014/main" val="20006"/>
                    </a:ext>
                  </a:extLst>
                </a:gridCol>
                <a:gridCol w="447426">
                  <a:extLst>
                    <a:ext uri="{9D8B030D-6E8A-4147-A177-3AD203B41FA5}">
                      <a16:colId xmlns:a16="http://schemas.microsoft.com/office/drawing/2014/main" val="20007"/>
                    </a:ext>
                  </a:extLst>
                </a:gridCol>
                <a:gridCol w="186427">
                  <a:extLst>
                    <a:ext uri="{9D8B030D-6E8A-4147-A177-3AD203B41FA5}">
                      <a16:colId xmlns:a16="http://schemas.microsoft.com/office/drawing/2014/main" val="20008"/>
                    </a:ext>
                  </a:extLst>
                </a:gridCol>
                <a:gridCol w="316926">
                  <a:extLst>
                    <a:ext uri="{9D8B030D-6E8A-4147-A177-3AD203B41FA5}">
                      <a16:colId xmlns:a16="http://schemas.microsoft.com/office/drawing/2014/main" val="20009"/>
                    </a:ext>
                  </a:extLst>
                </a:gridCol>
                <a:gridCol w="447426">
                  <a:extLst>
                    <a:ext uri="{9D8B030D-6E8A-4147-A177-3AD203B41FA5}">
                      <a16:colId xmlns:a16="http://schemas.microsoft.com/office/drawing/2014/main" val="20010"/>
                    </a:ext>
                  </a:extLst>
                </a:gridCol>
                <a:gridCol w="186427">
                  <a:extLst>
                    <a:ext uri="{9D8B030D-6E8A-4147-A177-3AD203B41FA5}">
                      <a16:colId xmlns:a16="http://schemas.microsoft.com/office/drawing/2014/main" val="20011"/>
                    </a:ext>
                  </a:extLst>
                </a:gridCol>
                <a:gridCol w="233034">
                  <a:extLst>
                    <a:ext uri="{9D8B030D-6E8A-4147-A177-3AD203B41FA5}">
                      <a16:colId xmlns:a16="http://schemas.microsoft.com/office/drawing/2014/main" val="20012"/>
                    </a:ext>
                  </a:extLst>
                </a:gridCol>
                <a:gridCol w="475391">
                  <a:extLst>
                    <a:ext uri="{9D8B030D-6E8A-4147-A177-3AD203B41FA5}">
                      <a16:colId xmlns:a16="http://schemas.microsoft.com/office/drawing/2014/main" val="20013"/>
                    </a:ext>
                  </a:extLst>
                </a:gridCol>
                <a:gridCol w="186427">
                  <a:extLst>
                    <a:ext uri="{9D8B030D-6E8A-4147-A177-3AD203B41FA5}">
                      <a16:colId xmlns:a16="http://schemas.microsoft.com/office/drawing/2014/main" val="20014"/>
                    </a:ext>
                  </a:extLst>
                </a:gridCol>
                <a:gridCol w="447426">
                  <a:extLst>
                    <a:ext uri="{9D8B030D-6E8A-4147-A177-3AD203B41FA5}">
                      <a16:colId xmlns:a16="http://schemas.microsoft.com/office/drawing/2014/main" val="20015"/>
                    </a:ext>
                  </a:extLst>
                </a:gridCol>
                <a:gridCol w="447426">
                  <a:extLst>
                    <a:ext uri="{9D8B030D-6E8A-4147-A177-3AD203B41FA5}">
                      <a16:colId xmlns:a16="http://schemas.microsoft.com/office/drawing/2014/main" val="20016"/>
                    </a:ext>
                  </a:extLst>
                </a:gridCol>
                <a:gridCol w="447426">
                  <a:extLst>
                    <a:ext uri="{9D8B030D-6E8A-4147-A177-3AD203B41FA5}">
                      <a16:colId xmlns:a16="http://schemas.microsoft.com/office/drawing/2014/main" val="20017"/>
                    </a:ext>
                  </a:extLst>
                </a:gridCol>
                <a:gridCol w="447426">
                  <a:extLst>
                    <a:ext uri="{9D8B030D-6E8A-4147-A177-3AD203B41FA5}">
                      <a16:colId xmlns:a16="http://schemas.microsoft.com/office/drawing/2014/main" val="20018"/>
                    </a:ext>
                  </a:extLst>
                </a:gridCol>
                <a:gridCol w="447426">
                  <a:extLst>
                    <a:ext uri="{9D8B030D-6E8A-4147-A177-3AD203B41FA5}">
                      <a16:colId xmlns:a16="http://schemas.microsoft.com/office/drawing/2014/main" val="20019"/>
                    </a:ext>
                  </a:extLst>
                </a:gridCol>
              </a:tblGrid>
              <a:tr h="278547">
                <a:tc gridSpan="5">
                  <a:txBody>
                    <a:bodyPr/>
                    <a:lstStyle/>
                    <a:p>
                      <a:pPr algn="l" fontAlgn="b"/>
                      <a:r>
                        <a:rPr lang="en-US" sz="900" b="0" i="0" u="none" strike="noStrike" dirty="0">
                          <a:solidFill>
                            <a:srgbClr val="000000"/>
                          </a:solidFill>
                          <a:latin typeface="Calibri"/>
                        </a:rPr>
                        <a:t>SUPERVISOR / HIRING MANAGER JUSTIFICATION:</a:t>
                      </a:r>
                    </a:p>
                  </a:txBody>
                  <a:tcPr marL="4301" marR="4301" marT="4300"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r>
                        <a:rPr lang="en-US" sz="900" b="0" i="0" u="none" strike="noStrike" dirty="0">
                          <a:solidFill>
                            <a:srgbClr val="000000"/>
                          </a:solidFill>
                          <a:latin typeface="Calibri"/>
                        </a:rPr>
                        <a:t> </a:t>
                      </a:r>
                    </a:p>
                  </a:txBody>
                  <a:tcPr marL="4301" marR="4301" marT="430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r>
                        <a:rPr lang="en-US" sz="900" b="0" i="0" u="none" strike="noStrike" dirty="0">
                          <a:solidFill>
                            <a:srgbClr val="000000"/>
                          </a:solidFill>
                          <a:latin typeface="Calibri"/>
                        </a:rPr>
                        <a:t> </a:t>
                      </a:r>
                    </a:p>
                  </a:txBody>
                  <a:tcPr marL="4301" marR="4301" marT="430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r>
                        <a:rPr lang="en-US" sz="900" b="0" i="0" u="none" strike="noStrike" dirty="0">
                          <a:solidFill>
                            <a:srgbClr val="000000"/>
                          </a:solidFill>
                          <a:latin typeface="Calibri"/>
                        </a:rPr>
                        <a:t> </a:t>
                      </a:r>
                    </a:p>
                  </a:txBody>
                  <a:tcPr marL="4301" marR="4301" marT="430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r>
                        <a:rPr lang="en-US" sz="900" b="0" i="0" u="none" strike="noStrike" dirty="0">
                          <a:solidFill>
                            <a:srgbClr val="000000"/>
                          </a:solidFill>
                          <a:latin typeface="Calibri"/>
                        </a:rPr>
                        <a:t> </a:t>
                      </a:r>
                    </a:p>
                  </a:txBody>
                  <a:tcPr marL="4301" marR="4301" marT="430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r>
                        <a:rPr lang="en-US" sz="900" b="0" i="0" u="none" strike="noStrike" dirty="0">
                          <a:solidFill>
                            <a:srgbClr val="000000"/>
                          </a:solidFill>
                          <a:latin typeface="Calibri"/>
                        </a:rPr>
                        <a:t> </a:t>
                      </a:r>
                    </a:p>
                  </a:txBody>
                  <a:tcPr marL="4301" marR="4301" marT="430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r>
                        <a:rPr lang="en-US" sz="900" b="0" i="0" u="none" strike="noStrike" dirty="0">
                          <a:solidFill>
                            <a:srgbClr val="000000"/>
                          </a:solidFill>
                          <a:latin typeface="Calibri"/>
                        </a:rPr>
                        <a:t> </a:t>
                      </a:r>
                    </a:p>
                  </a:txBody>
                  <a:tcPr marL="4301" marR="4301" marT="430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r>
                        <a:rPr lang="en-US" sz="900" b="0" i="0" u="none" strike="noStrike" dirty="0">
                          <a:solidFill>
                            <a:srgbClr val="000000"/>
                          </a:solidFill>
                          <a:latin typeface="Calibri"/>
                        </a:rPr>
                        <a:t> </a:t>
                      </a:r>
                    </a:p>
                  </a:txBody>
                  <a:tcPr marL="4301" marR="4301" marT="430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r>
                        <a:rPr lang="en-US" sz="900" b="0" i="0" u="none" strike="noStrike" dirty="0">
                          <a:solidFill>
                            <a:srgbClr val="000000"/>
                          </a:solidFill>
                          <a:latin typeface="Calibri"/>
                        </a:rPr>
                        <a:t> </a:t>
                      </a:r>
                    </a:p>
                  </a:txBody>
                  <a:tcPr marL="4301" marR="4301" marT="430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r>
                        <a:rPr lang="en-US" sz="900" b="0" i="0" u="none" strike="noStrike" dirty="0">
                          <a:solidFill>
                            <a:srgbClr val="000000"/>
                          </a:solidFill>
                          <a:latin typeface="Calibri"/>
                        </a:rPr>
                        <a:t> </a:t>
                      </a:r>
                    </a:p>
                  </a:txBody>
                  <a:tcPr marL="4301" marR="4301" marT="430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r>
                        <a:rPr lang="en-US" sz="900" b="0" i="0" u="none" strike="noStrike" dirty="0">
                          <a:solidFill>
                            <a:srgbClr val="000000"/>
                          </a:solidFill>
                          <a:latin typeface="Calibri"/>
                        </a:rPr>
                        <a:t> </a:t>
                      </a:r>
                    </a:p>
                  </a:txBody>
                  <a:tcPr marL="4301" marR="4301" marT="430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r>
                        <a:rPr lang="en-US" sz="900" b="0" i="0" u="none" strike="noStrike" dirty="0">
                          <a:solidFill>
                            <a:srgbClr val="000000"/>
                          </a:solidFill>
                          <a:latin typeface="Calibri"/>
                        </a:rPr>
                        <a:t> </a:t>
                      </a:r>
                    </a:p>
                  </a:txBody>
                  <a:tcPr marL="4301" marR="4301" marT="430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r>
                        <a:rPr lang="en-US" sz="900" b="0" i="0" u="none" strike="noStrike" dirty="0">
                          <a:solidFill>
                            <a:srgbClr val="000000"/>
                          </a:solidFill>
                          <a:latin typeface="Calibri"/>
                        </a:rPr>
                        <a:t> </a:t>
                      </a:r>
                    </a:p>
                  </a:txBody>
                  <a:tcPr marL="4301" marR="4301" marT="430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r>
                        <a:rPr lang="en-US" sz="900" b="0" i="0" u="none" strike="noStrike" dirty="0">
                          <a:solidFill>
                            <a:srgbClr val="000000"/>
                          </a:solidFill>
                          <a:latin typeface="Calibri"/>
                        </a:rPr>
                        <a:t> </a:t>
                      </a:r>
                    </a:p>
                  </a:txBody>
                  <a:tcPr marL="4301" marR="4301" marT="430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r>
                        <a:rPr lang="en-US" sz="900" b="0" i="0" u="none" strike="noStrike" dirty="0">
                          <a:solidFill>
                            <a:srgbClr val="000000"/>
                          </a:solidFill>
                          <a:latin typeface="Calibri"/>
                        </a:rPr>
                        <a:t> </a:t>
                      </a:r>
                    </a:p>
                  </a:txBody>
                  <a:tcPr marL="4301" marR="4301" marT="430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r>
                        <a:rPr lang="en-US" sz="900" b="0" i="0" u="none" strike="noStrike" dirty="0">
                          <a:solidFill>
                            <a:srgbClr val="000000"/>
                          </a:solidFill>
                          <a:latin typeface="Calibri"/>
                        </a:rPr>
                        <a:t> </a:t>
                      </a:r>
                    </a:p>
                  </a:txBody>
                  <a:tcPr marL="4301" marR="4301" marT="430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00"/>
                  </a:ext>
                </a:extLst>
              </a:tr>
              <a:tr h="141423">
                <a:tc>
                  <a:txBody>
                    <a:bodyPr/>
                    <a:lstStyle/>
                    <a:p>
                      <a:pPr algn="l" fontAlgn="b"/>
                      <a:r>
                        <a:rPr lang="en-US" sz="900" b="0" i="0" u="none" strike="noStrike" dirty="0">
                          <a:solidFill>
                            <a:srgbClr val="000000"/>
                          </a:solidFill>
                          <a:latin typeface="Calibri"/>
                        </a:rPr>
                        <a:t> </a:t>
                      </a:r>
                    </a:p>
                  </a:txBody>
                  <a:tcPr marL="4301" marR="4301" marT="430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900" b="0" i="0" u="none" strike="noStrike" dirty="0">
                        <a:solidFill>
                          <a:srgbClr val="000000"/>
                        </a:solidFill>
                        <a:latin typeface="Calibri"/>
                      </a:endParaRPr>
                    </a:p>
                  </a:txBody>
                  <a:tcPr marL="4301" marR="4301" marT="4300" marB="0" anchor="b">
                    <a:lnL>
                      <a:noFill/>
                    </a:lnL>
                    <a:lnR>
                      <a:noFill/>
                    </a:lnR>
                    <a:lnT>
                      <a:noFill/>
                    </a:lnT>
                    <a:lnB>
                      <a:noFill/>
                    </a:lnB>
                  </a:tcPr>
                </a:tc>
                <a:tc>
                  <a:txBody>
                    <a:bodyPr/>
                    <a:lstStyle/>
                    <a:p>
                      <a:pPr algn="l" fontAlgn="b"/>
                      <a:endParaRPr lang="en-US" sz="900" b="0" i="0" u="none" strike="noStrike" dirty="0">
                        <a:solidFill>
                          <a:srgbClr val="000000"/>
                        </a:solidFill>
                        <a:latin typeface="Calibri"/>
                      </a:endParaRPr>
                    </a:p>
                  </a:txBody>
                  <a:tcPr marL="4301" marR="4301" marT="4300" marB="0" anchor="b">
                    <a:lnL>
                      <a:noFill/>
                    </a:lnL>
                    <a:lnR>
                      <a:noFill/>
                    </a:lnR>
                    <a:lnT>
                      <a:noFill/>
                    </a:lnT>
                    <a:lnB>
                      <a:noFill/>
                    </a:lnB>
                  </a:tcPr>
                </a:tc>
                <a:tc>
                  <a:txBody>
                    <a:bodyPr/>
                    <a:lstStyle/>
                    <a:p>
                      <a:pPr algn="l" fontAlgn="b"/>
                      <a:endParaRPr lang="en-US" sz="900" b="0" i="0" u="none" strike="noStrike" dirty="0">
                        <a:solidFill>
                          <a:srgbClr val="000000"/>
                        </a:solidFill>
                        <a:latin typeface="Calibri"/>
                      </a:endParaRPr>
                    </a:p>
                  </a:txBody>
                  <a:tcPr marL="4301" marR="4301" marT="4300" marB="0" anchor="b">
                    <a:lnL>
                      <a:noFill/>
                    </a:lnL>
                    <a:lnR>
                      <a:noFill/>
                    </a:lnR>
                    <a:lnT>
                      <a:noFill/>
                    </a:lnT>
                    <a:lnB>
                      <a:noFill/>
                    </a:lnB>
                  </a:tcPr>
                </a:tc>
                <a:tc>
                  <a:txBody>
                    <a:bodyPr/>
                    <a:lstStyle/>
                    <a:p>
                      <a:pPr algn="l" fontAlgn="b"/>
                      <a:endParaRPr lang="en-US" sz="900" b="0" i="0" u="none" strike="noStrike" dirty="0">
                        <a:solidFill>
                          <a:srgbClr val="000000"/>
                        </a:solidFill>
                        <a:latin typeface="Calibri"/>
                      </a:endParaRPr>
                    </a:p>
                  </a:txBody>
                  <a:tcPr marL="4301" marR="4301" marT="4300" marB="0" anchor="b">
                    <a:lnL>
                      <a:noFill/>
                    </a:lnL>
                    <a:lnR>
                      <a:noFill/>
                    </a:lnR>
                    <a:lnT>
                      <a:noFill/>
                    </a:lnT>
                    <a:lnB>
                      <a:noFill/>
                    </a:lnB>
                  </a:tcPr>
                </a:tc>
                <a:tc>
                  <a:txBody>
                    <a:bodyPr/>
                    <a:lstStyle/>
                    <a:p>
                      <a:pPr algn="l" fontAlgn="b"/>
                      <a:endParaRPr lang="en-US" sz="900" b="0" i="0" u="none" strike="noStrike" dirty="0">
                        <a:solidFill>
                          <a:srgbClr val="000000"/>
                        </a:solidFill>
                        <a:latin typeface="Calibri"/>
                      </a:endParaRPr>
                    </a:p>
                  </a:txBody>
                  <a:tcPr marL="4301" marR="4301" marT="4300" marB="0" anchor="b">
                    <a:lnL>
                      <a:noFill/>
                    </a:lnL>
                    <a:lnR>
                      <a:noFill/>
                    </a:lnR>
                    <a:lnT>
                      <a:noFill/>
                    </a:lnT>
                    <a:lnB>
                      <a:noFill/>
                    </a:lnB>
                  </a:tcPr>
                </a:tc>
                <a:tc>
                  <a:txBody>
                    <a:bodyPr/>
                    <a:lstStyle/>
                    <a:p>
                      <a:pPr algn="l" fontAlgn="b"/>
                      <a:endParaRPr lang="en-US" sz="900" b="0" i="0" u="none" strike="noStrike" dirty="0">
                        <a:solidFill>
                          <a:srgbClr val="000000"/>
                        </a:solidFill>
                        <a:latin typeface="Calibri"/>
                      </a:endParaRPr>
                    </a:p>
                  </a:txBody>
                  <a:tcPr marL="4301" marR="4301" marT="4300" marB="0" anchor="b">
                    <a:lnL>
                      <a:noFill/>
                    </a:lnL>
                    <a:lnR>
                      <a:noFill/>
                    </a:lnR>
                    <a:lnT>
                      <a:noFill/>
                    </a:lnT>
                    <a:lnB>
                      <a:noFill/>
                    </a:lnB>
                  </a:tcPr>
                </a:tc>
                <a:tc>
                  <a:txBody>
                    <a:bodyPr/>
                    <a:lstStyle/>
                    <a:p>
                      <a:pPr algn="l" fontAlgn="b"/>
                      <a:endParaRPr lang="en-US" sz="900" b="0" i="0" u="none" strike="noStrike" dirty="0">
                        <a:solidFill>
                          <a:srgbClr val="000000"/>
                        </a:solidFill>
                        <a:latin typeface="Calibri"/>
                      </a:endParaRPr>
                    </a:p>
                  </a:txBody>
                  <a:tcPr marL="4301" marR="4301" marT="4300" marB="0" anchor="b">
                    <a:lnL>
                      <a:noFill/>
                    </a:lnL>
                    <a:lnR>
                      <a:noFill/>
                    </a:lnR>
                    <a:lnT>
                      <a:noFill/>
                    </a:lnT>
                    <a:lnB>
                      <a:noFill/>
                    </a:lnB>
                  </a:tcPr>
                </a:tc>
                <a:tc>
                  <a:txBody>
                    <a:bodyPr/>
                    <a:lstStyle/>
                    <a:p>
                      <a:pPr algn="l" fontAlgn="b"/>
                      <a:endParaRPr lang="en-US" sz="900" b="0" i="0" u="none" strike="noStrike" dirty="0">
                        <a:solidFill>
                          <a:srgbClr val="000000"/>
                        </a:solidFill>
                        <a:latin typeface="Calibri"/>
                      </a:endParaRPr>
                    </a:p>
                  </a:txBody>
                  <a:tcPr marL="4301" marR="4301" marT="4300" marB="0" anchor="b">
                    <a:lnL>
                      <a:noFill/>
                    </a:lnL>
                    <a:lnR>
                      <a:noFill/>
                    </a:lnR>
                    <a:lnT>
                      <a:noFill/>
                    </a:lnT>
                    <a:lnB>
                      <a:noFill/>
                    </a:lnB>
                  </a:tcPr>
                </a:tc>
                <a:tc>
                  <a:txBody>
                    <a:bodyPr/>
                    <a:lstStyle/>
                    <a:p>
                      <a:pPr algn="l" fontAlgn="b"/>
                      <a:endParaRPr lang="en-US" sz="900" b="0" i="0" u="none" strike="noStrike" dirty="0">
                        <a:solidFill>
                          <a:srgbClr val="000000"/>
                        </a:solidFill>
                        <a:latin typeface="Calibri"/>
                      </a:endParaRPr>
                    </a:p>
                  </a:txBody>
                  <a:tcPr marL="4301" marR="4301" marT="4300" marB="0" anchor="b">
                    <a:lnL>
                      <a:noFill/>
                    </a:lnL>
                    <a:lnR>
                      <a:noFill/>
                    </a:lnR>
                    <a:lnT>
                      <a:noFill/>
                    </a:lnT>
                    <a:lnB>
                      <a:noFill/>
                    </a:lnB>
                  </a:tcPr>
                </a:tc>
                <a:tc>
                  <a:txBody>
                    <a:bodyPr/>
                    <a:lstStyle/>
                    <a:p>
                      <a:pPr algn="l" fontAlgn="b"/>
                      <a:endParaRPr lang="en-US" sz="900" b="0" i="0" u="none" strike="noStrike" dirty="0">
                        <a:solidFill>
                          <a:srgbClr val="000000"/>
                        </a:solidFill>
                        <a:latin typeface="Calibri"/>
                      </a:endParaRPr>
                    </a:p>
                  </a:txBody>
                  <a:tcPr marL="4301" marR="4301" marT="4300" marB="0" anchor="b">
                    <a:lnL>
                      <a:noFill/>
                    </a:lnL>
                    <a:lnR>
                      <a:noFill/>
                    </a:lnR>
                    <a:lnT>
                      <a:noFill/>
                    </a:lnT>
                    <a:lnB>
                      <a:noFill/>
                    </a:lnB>
                  </a:tcPr>
                </a:tc>
                <a:tc>
                  <a:txBody>
                    <a:bodyPr/>
                    <a:lstStyle/>
                    <a:p>
                      <a:pPr algn="l" fontAlgn="b"/>
                      <a:endParaRPr lang="en-US" sz="900" b="0" i="0" u="none" strike="noStrike" dirty="0">
                        <a:solidFill>
                          <a:srgbClr val="000000"/>
                        </a:solidFill>
                        <a:latin typeface="Calibri"/>
                      </a:endParaRPr>
                    </a:p>
                  </a:txBody>
                  <a:tcPr marL="4301" marR="4301" marT="4300" marB="0" anchor="b">
                    <a:lnL>
                      <a:noFill/>
                    </a:lnL>
                    <a:lnR>
                      <a:noFill/>
                    </a:lnR>
                    <a:lnT>
                      <a:noFill/>
                    </a:lnT>
                    <a:lnB>
                      <a:noFill/>
                    </a:lnB>
                  </a:tcPr>
                </a:tc>
                <a:tc>
                  <a:txBody>
                    <a:bodyPr/>
                    <a:lstStyle/>
                    <a:p>
                      <a:pPr algn="l" fontAlgn="b"/>
                      <a:endParaRPr lang="en-US" sz="900" b="0" i="0" u="none" strike="noStrike" dirty="0">
                        <a:solidFill>
                          <a:srgbClr val="000000"/>
                        </a:solidFill>
                        <a:latin typeface="Calibri"/>
                      </a:endParaRPr>
                    </a:p>
                  </a:txBody>
                  <a:tcPr marL="4301" marR="4301" marT="4300" marB="0" anchor="b">
                    <a:lnL>
                      <a:noFill/>
                    </a:lnL>
                    <a:lnR>
                      <a:noFill/>
                    </a:lnR>
                    <a:lnT>
                      <a:noFill/>
                    </a:lnT>
                    <a:lnB>
                      <a:noFill/>
                    </a:lnB>
                  </a:tcPr>
                </a:tc>
                <a:tc>
                  <a:txBody>
                    <a:bodyPr/>
                    <a:lstStyle/>
                    <a:p>
                      <a:pPr algn="l" fontAlgn="b"/>
                      <a:endParaRPr lang="en-US" sz="900" b="0" i="0" u="none" strike="noStrike" dirty="0">
                        <a:solidFill>
                          <a:srgbClr val="000000"/>
                        </a:solidFill>
                        <a:latin typeface="Calibri"/>
                      </a:endParaRPr>
                    </a:p>
                  </a:txBody>
                  <a:tcPr marL="4301" marR="4301" marT="4300" marB="0" anchor="b">
                    <a:lnL>
                      <a:noFill/>
                    </a:lnL>
                    <a:lnR>
                      <a:noFill/>
                    </a:lnR>
                    <a:lnT>
                      <a:noFill/>
                    </a:lnT>
                    <a:lnB>
                      <a:noFill/>
                    </a:lnB>
                  </a:tcPr>
                </a:tc>
                <a:tc>
                  <a:txBody>
                    <a:bodyPr/>
                    <a:lstStyle/>
                    <a:p>
                      <a:pPr algn="l" fontAlgn="b"/>
                      <a:endParaRPr lang="en-US" sz="900" b="0" i="0" u="none" strike="noStrike" dirty="0">
                        <a:solidFill>
                          <a:srgbClr val="000000"/>
                        </a:solidFill>
                        <a:latin typeface="Calibri"/>
                      </a:endParaRPr>
                    </a:p>
                  </a:txBody>
                  <a:tcPr marL="4301" marR="4301" marT="4300" marB="0" anchor="b">
                    <a:lnL>
                      <a:noFill/>
                    </a:lnL>
                    <a:lnR>
                      <a:noFill/>
                    </a:lnR>
                    <a:lnT>
                      <a:noFill/>
                    </a:lnT>
                    <a:lnB>
                      <a:noFill/>
                    </a:lnB>
                  </a:tcPr>
                </a:tc>
                <a:tc>
                  <a:txBody>
                    <a:bodyPr/>
                    <a:lstStyle/>
                    <a:p>
                      <a:pPr algn="l" fontAlgn="b"/>
                      <a:endParaRPr lang="en-US" sz="900" b="0" i="0" u="none" strike="noStrike" dirty="0">
                        <a:solidFill>
                          <a:srgbClr val="000000"/>
                        </a:solidFill>
                        <a:latin typeface="Calibri"/>
                      </a:endParaRPr>
                    </a:p>
                  </a:txBody>
                  <a:tcPr marL="4301" marR="4301" marT="4300" marB="0" anchor="b">
                    <a:lnL>
                      <a:noFill/>
                    </a:lnL>
                    <a:lnR>
                      <a:noFill/>
                    </a:lnR>
                    <a:lnT>
                      <a:noFill/>
                    </a:lnT>
                    <a:lnB>
                      <a:noFill/>
                    </a:lnB>
                  </a:tcPr>
                </a:tc>
                <a:tc>
                  <a:txBody>
                    <a:bodyPr/>
                    <a:lstStyle/>
                    <a:p>
                      <a:pPr algn="l" fontAlgn="b"/>
                      <a:endParaRPr lang="en-US" sz="900" b="0" i="0" u="none" strike="noStrike" dirty="0">
                        <a:solidFill>
                          <a:srgbClr val="000000"/>
                        </a:solidFill>
                        <a:latin typeface="Calibri"/>
                      </a:endParaRPr>
                    </a:p>
                  </a:txBody>
                  <a:tcPr marL="4301" marR="4301" marT="4300" marB="0" anchor="b">
                    <a:lnL>
                      <a:noFill/>
                    </a:lnL>
                    <a:lnR>
                      <a:noFill/>
                    </a:lnR>
                    <a:lnT>
                      <a:noFill/>
                    </a:lnT>
                    <a:lnB>
                      <a:noFill/>
                    </a:lnB>
                  </a:tcPr>
                </a:tc>
                <a:tc>
                  <a:txBody>
                    <a:bodyPr/>
                    <a:lstStyle/>
                    <a:p>
                      <a:pPr algn="l" fontAlgn="b"/>
                      <a:endParaRPr lang="en-US" sz="900" b="0" i="0" u="none" strike="noStrike" dirty="0">
                        <a:solidFill>
                          <a:srgbClr val="000000"/>
                        </a:solidFill>
                        <a:latin typeface="Calibri"/>
                      </a:endParaRPr>
                    </a:p>
                  </a:txBody>
                  <a:tcPr marL="4301" marR="4301" marT="4300" marB="0" anchor="b">
                    <a:lnL>
                      <a:noFill/>
                    </a:lnL>
                    <a:lnR>
                      <a:noFill/>
                    </a:lnR>
                    <a:lnT>
                      <a:noFill/>
                    </a:lnT>
                    <a:lnB>
                      <a:noFill/>
                    </a:lnB>
                  </a:tcPr>
                </a:tc>
                <a:tc>
                  <a:txBody>
                    <a:bodyPr/>
                    <a:lstStyle/>
                    <a:p>
                      <a:pPr algn="l" fontAlgn="b"/>
                      <a:endParaRPr lang="en-US" sz="900" b="0" i="0" u="none" strike="noStrike" dirty="0">
                        <a:solidFill>
                          <a:srgbClr val="000000"/>
                        </a:solidFill>
                        <a:latin typeface="Calibri"/>
                      </a:endParaRPr>
                    </a:p>
                  </a:txBody>
                  <a:tcPr marL="4301" marR="4301" marT="4300" marB="0" anchor="b">
                    <a:lnL>
                      <a:noFill/>
                    </a:lnL>
                    <a:lnR>
                      <a:noFill/>
                    </a:lnR>
                    <a:lnT>
                      <a:noFill/>
                    </a:lnT>
                    <a:lnB>
                      <a:noFill/>
                    </a:lnB>
                  </a:tcPr>
                </a:tc>
                <a:tc>
                  <a:txBody>
                    <a:bodyPr/>
                    <a:lstStyle/>
                    <a:p>
                      <a:pPr algn="l" fontAlgn="b"/>
                      <a:r>
                        <a:rPr lang="en-US" sz="900" b="0" i="0" u="none" strike="noStrike" dirty="0">
                          <a:solidFill>
                            <a:srgbClr val="000000"/>
                          </a:solidFill>
                          <a:latin typeface="Calibri"/>
                        </a:rPr>
                        <a:t> </a:t>
                      </a:r>
                    </a:p>
                  </a:txBody>
                  <a:tcPr marL="4301" marR="4301" marT="4300" marB="0" anchor="b">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01"/>
                  </a:ext>
                </a:extLst>
              </a:tr>
              <a:tr h="141423">
                <a:tc>
                  <a:txBody>
                    <a:bodyPr/>
                    <a:lstStyle/>
                    <a:p>
                      <a:pPr algn="l" fontAlgn="b"/>
                      <a:r>
                        <a:rPr lang="en-US" sz="900" b="0" i="0" u="none" strike="noStrike" dirty="0">
                          <a:solidFill>
                            <a:srgbClr val="000000"/>
                          </a:solidFill>
                          <a:latin typeface="Calibri"/>
                        </a:rPr>
                        <a:t> </a:t>
                      </a:r>
                    </a:p>
                  </a:txBody>
                  <a:tcPr marL="4301" marR="4301" marT="430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900" b="0" i="0" u="none" strike="noStrike" dirty="0">
                        <a:solidFill>
                          <a:srgbClr val="000000"/>
                        </a:solidFill>
                        <a:latin typeface="Calibri"/>
                      </a:endParaRPr>
                    </a:p>
                  </a:txBody>
                  <a:tcPr marL="4301" marR="4301" marT="4300" marB="0" anchor="b">
                    <a:lnL>
                      <a:noFill/>
                    </a:lnL>
                    <a:lnR>
                      <a:noFill/>
                    </a:lnR>
                    <a:lnT>
                      <a:noFill/>
                    </a:lnT>
                    <a:lnB>
                      <a:noFill/>
                    </a:lnB>
                  </a:tcPr>
                </a:tc>
                <a:tc>
                  <a:txBody>
                    <a:bodyPr/>
                    <a:lstStyle/>
                    <a:p>
                      <a:pPr algn="l" fontAlgn="b"/>
                      <a:endParaRPr lang="en-US" sz="900" b="0" i="0" u="none" strike="noStrike" dirty="0">
                        <a:solidFill>
                          <a:srgbClr val="000000"/>
                        </a:solidFill>
                        <a:latin typeface="Calibri"/>
                      </a:endParaRPr>
                    </a:p>
                  </a:txBody>
                  <a:tcPr marL="4301" marR="4301" marT="4300" marB="0" anchor="b">
                    <a:lnL>
                      <a:noFill/>
                    </a:lnL>
                    <a:lnR>
                      <a:noFill/>
                    </a:lnR>
                    <a:lnT>
                      <a:noFill/>
                    </a:lnT>
                    <a:lnB>
                      <a:noFill/>
                    </a:lnB>
                  </a:tcPr>
                </a:tc>
                <a:tc>
                  <a:txBody>
                    <a:bodyPr/>
                    <a:lstStyle/>
                    <a:p>
                      <a:pPr algn="l" fontAlgn="b"/>
                      <a:endParaRPr lang="en-US" sz="900" b="0" i="0" u="none" strike="noStrike" dirty="0">
                        <a:solidFill>
                          <a:srgbClr val="000000"/>
                        </a:solidFill>
                        <a:latin typeface="Calibri"/>
                      </a:endParaRPr>
                    </a:p>
                  </a:txBody>
                  <a:tcPr marL="4301" marR="4301" marT="4300" marB="0" anchor="b">
                    <a:lnL>
                      <a:noFill/>
                    </a:lnL>
                    <a:lnR>
                      <a:noFill/>
                    </a:lnR>
                    <a:lnT>
                      <a:noFill/>
                    </a:lnT>
                    <a:lnB>
                      <a:noFill/>
                    </a:lnB>
                  </a:tcPr>
                </a:tc>
                <a:tc>
                  <a:txBody>
                    <a:bodyPr/>
                    <a:lstStyle/>
                    <a:p>
                      <a:pPr algn="l" fontAlgn="b"/>
                      <a:endParaRPr lang="en-US" sz="900" b="0" i="0" u="none" strike="noStrike" dirty="0">
                        <a:solidFill>
                          <a:srgbClr val="000000"/>
                        </a:solidFill>
                        <a:latin typeface="Calibri"/>
                      </a:endParaRPr>
                    </a:p>
                  </a:txBody>
                  <a:tcPr marL="4301" marR="4301" marT="4300" marB="0" anchor="b">
                    <a:lnL>
                      <a:noFill/>
                    </a:lnL>
                    <a:lnR>
                      <a:noFill/>
                    </a:lnR>
                    <a:lnT>
                      <a:noFill/>
                    </a:lnT>
                    <a:lnB>
                      <a:noFill/>
                    </a:lnB>
                  </a:tcPr>
                </a:tc>
                <a:tc>
                  <a:txBody>
                    <a:bodyPr/>
                    <a:lstStyle/>
                    <a:p>
                      <a:pPr algn="l" fontAlgn="b"/>
                      <a:endParaRPr lang="en-US" sz="900" b="0" i="0" u="none" strike="noStrike" dirty="0">
                        <a:solidFill>
                          <a:srgbClr val="000000"/>
                        </a:solidFill>
                        <a:latin typeface="Calibri"/>
                      </a:endParaRPr>
                    </a:p>
                  </a:txBody>
                  <a:tcPr marL="4301" marR="4301" marT="4300" marB="0" anchor="b">
                    <a:lnL>
                      <a:noFill/>
                    </a:lnL>
                    <a:lnR>
                      <a:noFill/>
                    </a:lnR>
                    <a:lnT>
                      <a:noFill/>
                    </a:lnT>
                    <a:lnB>
                      <a:noFill/>
                    </a:lnB>
                  </a:tcPr>
                </a:tc>
                <a:tc>
                  <a:txBody>
                    <a:bodyPr/>
                    <a:lstStyle/>
                    <a:p>
                      <a:pPr algn="l" fontAlgn="b"/>
                      <a:endParaRPr lang="en-US" sz="900" b="0" i="0" u="none" strike="noStrike" dirty="0">
                        <a:solidFill>
                          <a:srgbClr val="000000"/>
                        </a:solidFill>
                        <a:latin typeface="Calibri"/>
                      </a:endParaRPr>
                    </a:p>
                  </a:txBody>
                  <a:tcPr marL="4301" marR="4301" marT="4300" marB="0" anchor="b">
                    <a:lnL>
                      <a:noFill/>
                    </a:lnL>
                    <a:lnR>
                      <a:noFill/>
                    </a:lnR>
                    <a:lnT>
                      <a:noFill/>
                    </a:lnT>
                    <a:lnB>
                      <a:noFill/>
                    </a:lnB>
                  </a:tcPr>
                </a:tc>
                <a:tc>
                  <a:txBody>
                    <a:bodyPr/>
                    <a:lstStyle/>
                    <a:p>
                      <a:pPr algn="l" fontAlgn="b"/>
                      <a:endParaRPr lang="en-US" sz="900" b="0" i="0" u="none" strike="noStrike" dirty="0">
                        <a:solidFill>
                          <a:srgbClr val="000000"/>
                        </a:solidFill>
                        <a:latin typeface="Calibri"/>
                      </a:endParaRPr>
                    </a:p>
                  </a:txBody>
                  <a:tcPr marL="4301" marR="4301" marT="4300" marB="0" anchor="b">
                    <a:lnL>
                      <a:noFill/>
                    </a:lnL>
                    <a:lnR>
                      <a:noFill/>
                    </a:lnR>
                    <a:lnT>
                      <a:noFill/>
                    </a:lnT>
                    <a:lnB>
                      <a:noFill/>
                    </a:lnB>
                  </a:tcPr>
                </a:tc>
                <a:tc>
                  <a:txBody>
                    <a:bodyPr/>
                    <a:lstStyle/>
                    <a:p>
                      <a:pPr algn="l" fontAlgn="b"/>
                      <a:endParaRPr lang="en-US" sz="900" b="0" i="0" u="none" strike="noStrike" dirty="0">
                        <a:solidFill>
                          <a:srgbClr val="000000"/>
                        </a:solidFill>
                        <a:latin typeface="Calibri"/>
                      </a:endParaRPr>
                    </a:p>
                  </a:txBody>
                  <a:tcPr marL="4301" marR="4301" marT="4300" marB="0" anchor="b">
                    <a:lnL>
                      <a:noFill/>
                    </a:lnL>
                    <a:lnR>
                      <a:noFill/>
                    </a:lnR>
                    <a:lnT>
                      <a:noFill/>
                    </a:lnT>
                    <a:lnB>
                      <a:noFill/>
                    </a:lnB>
                  </a:tcPr>
                </a:tc>
                <a:tc>
                  <a:txBody>
                    <a:bodyPr/>
                    <a:lstStyle/>
                    <a:p>
                      <a:pPr algn="l" fontAlgn="b"/>
                      <a:endParaRPr lang="en-US" sz="900" b="0" i="0" u="none" strike="noStrike" dirty="0">
                        <a:solidFill>
                          <a:srgbClr val="000000"/>
                        </a:solidFill>
                        <a:latin typeface="Calibri"/>
                      </a:endParaRPr>
                    </a:p>
                  </a:txBody>
                  <a:tcPr marL="4301" marR="4301" marT="4300" marB="0" anchor="b">
                    <a:lnL>
                      <a:noFill/>
                    </a:lnL>
                    <a:lnR>
                      <a:noFill/>
                    </a:lnR>
                    <a:lnT>
                      <a:noFill/>
                    </a:lnT>
                    <a:lnB>
                      <a:noFill/>
                    </a:lnB>
                  </a:tcPr>
                </a:tc>
                <a:tc>
                  <a:txBody>
                    <a:bodyPr/>
                    <a:lstStyle/>
                    <a:p>
                      <a:pPr algn="l" fontAlgn="b"/>
                      <a:endParaRPr lang="en-US" sz="900" b="0" i="0" u="none" strike="noStrike" dirty="0">
                        <a:solidFill>
                          <a:srgbClr val="000000"/>
                        </a:solidFill>
                        <a:latin typeface="Calibri"/>
                      </a:endParaRPr>
                    </a:p>
                  </a:txBody>
                  <a:tcPr marL="4301" marR="4301" marT="4300" marB="0" anchor="b">
                    <a:lnL>
                      <a:noFill/>
                    </a:lnL>
                    <a:lnR>
                      <a:noFill/>
                    </a:lnR>
                    <a:lnT>
                      <a:noFill/>
                    </a:lnT>
                    <a:lnB>
                      <a:noFill/>
                    </a:lnB>
                  </a:tcPr>
                </a:tc>
                <a:tc>
                  <a:txBody>
                    <a:bodyPr/>
                    <a:lstStyle/>
                    <a:p>
                      <a:pPr algn="l" fontAlgn="b"/>
                      <a:endParaRPr lang="en-US" sz="900" b="0" i="0" u="none" strike="noStrike" dirty="0">
                        <a:solidFill>
                          <a:srgbClr val="000000"/>
                        </a:solidFill>
                        <a:latin typeface="Calibri"/>
                      </a:endParaRPr>
                    </a:p>
                  </a:txBody>
                  <a:tcPr marL="4301" marR="4301" marT="4300" marB="0" anchor="b">
                    <a:lnL>
                      <a:noFill/>
                    </a:lnL>
                    <a:lnR>
                      <a:noFill/>
                    </a:lnR>
                    <a:lnT>
                      <a:noFill/>
                    </a:lnT>
                    <a:lnB>
                      <a:noFill/>
                    </a:lnB>
                  </a:tcPr>
                </a:tc>
                <a:tc>
                  <a:txBody>
                    <a:bodyPr/>
                    <a:lstStyle/>
                    <a:p>
                      <a:pPr algn="l" fontAlgn="b"/>
                      <a:endParaRPr lang="en-US" sz="900" b="0" i="0" u="none" strike="noStrike" dirty="0">
                        <a:solidFill>
                          <a:srgbClr val="000000"/>
                        </a:solidFill>
                        <a:latin typeface="Calibri"/>
                      </a:endParaRPr>
                    </a:p>
                  </a:txBody>
                  <a:tcPr marL="4301" marR="4301" marT="4300" marB="0" anchor="b">
                    <a:lnL>
                      <a:noFill/>
                    </a:lnL>
                    <a:lnR>
                      <a:noFill/>
                    </a:lnR>
                    <a:lnT>
                      <a:noFill/>
                    </a:lnT>
                    <a:lnB>
                      <a:noFill/>
                    </a:lnB>
                  </a:tcPr>
                </a:tc>
                <a:tc>
                  <a:txBody>
                    <a:bodyPr/>
                    <a:lstStyle/>
                    <a:p>
                      <a:pPr algn="l" fontAlgn="b"/>
                      <a:endParaRPr lang="en-US" sz="900" b="0" i="0" u="none" strike="noStrike" dirty="0">
                        <a:solidFill>
                          <a:srgbClr val="000000"/>
                        </a:solidFill>
                        <a:latin typeface="Calibri"/>
                      </a:endParaRPr>
                    </a:p>
                  </a:txBody>
                  <a:tcPr marL="4301" marR="4301" marT="4300" marB="0" anchor="b">
                    <a:lnL>
                      <a:noFill/>
                    </a:lnL>
                    <a:lnR>
                      <a:noFill/>
                    </a:lnR>
                    <a:lnT>
                      <a:noFill/>
                    </a:lnT>
                    <a:lnB>
                      <a:noFill/>
                    </a:lnB>
                  </a:tcPr>
                </a:tc>
                <a:tc>
                  <a:txBody>
                    <a:bodyPr/>
                    <a:lstStyle/>
                    <a:p>
                      <a:pPr algn="l" fontAlgn="b"/>
                      <a:endParaRPr lang="en-US" sz="900" b="0" i="0" u="none" strike="noStrike" dirty="0">
                        <a:solidFill>
                          <a:srgbClr val="000000"/>
                        </a:solidFill>
                        <a:latin typeface="Calibri"/>
                      </a:endParaRPr>
                    </a:p>
                  </a:txBody>
                  <a:tcPr marL="4301" marR="4301" marT="4300" marB="0" anchor="b">
                    <a:lnL>
                      <a:noFill/>
                    </a:lnL>
                    <a:lnR>
                      <a:noFill/>
                    </a:lnR>
                    <a:lnT>
                      <a:noFill/>
                    </a:lnT>
                    <a:lnB>
                      <a:noFill/>
                    </a:lnB>
                  </a:tcPr>
                </a:tc>
                <a:tc>
                  <a:txBody>
                    <a:bodyPr/>
                    <a:lstStyle/>
                    <a:p>
                      <a:pPr algn="l" fontAlgn="b"/>
                      <a:endParaRPr lang="en-US" sz="900" b="0" i="0" u="none" strike="noStrike" dirty="0">
                        <a:solidFill>
                          <a:srgbClr val="000000"/>
                        </a:solidFill>
                        <a:latin typeface="Calibri"/>
                      </a:endParaRPr>
                    </a:p>
                  </a:txBody>
                  <a:tcPr marL="4301" marR="4301" marT="4300" marB="0" anchor="b">
                    <a:lnL>
                      <a:noFill/>
                    </a:lnL>
                    <a:lnR>
                      <a:noFill/>
                    </a:lnR>
                    <a:lnT>
                      <a:noFill/>
                    </a:lnT>
                    <a:lnB>
                      <a:noFill/>
                    </a:lnB>
                  </a:tcPr>
                </a:tc>
                <a:tc>
                  <a:txBody>
                    <a:bodyPr/>
                    <a:lstStyle/>
                    <a:p>
                      <a:pPr algn="l" fontAlgn="b"/>
                      <a:endParaRPr lang="en-US" sz="900" b="0" i="0" u="none" strike="noStrike" dirty="0">
                        <a:solidFill>
                          <a:srgbClr val="000000"/>
                        </a:solidFill>
                        <a:latin typeface="Calibri"/>
                      </a:endParaRPr>
                    </a:p>
                  </a:txBody>
                  <a:tcPr marL="4301" marR="4301" marT="4300" marB="0" anchor="b">
                    <a:lnL>
                      <a:noFill/>
                    </a:lnL>
                    <a:lnR>
                      <a:noFill/>
                    </a:lnR>
                    <a:lnT>
                      <a:noFill/>
                    </a:lnT>
                    <a:lnB>
                      <a:noFill/>
                    </a:lnB>
                  </a:tcPr>
                </a:tc>
                <a:tc>
                  <a:txBody>
                    <a:bodyPr/>
                    <a:lstStyle/>
                    <a:p>
                      <a:pPr algn="l" fontAlgn="b"/>
                      <a:endParaRPr lang="en-US" sz="900" b="0" i="0" u="none" strike="noStrike" dirty="0">
                        <a:solidFill>
                          <a:srgbClr val="000000"/>
                        </a:solidFill>
                        <a:latin typeface="Calibri"/>
                      </a:endParaRPr>
                    </a:p>
                  </a:txBody>
                  <a:tcPr marL="4301" marR="4301" marT="4300" marB="0" anchor="b">
                    <a:lnL>
                      <a:noFill/>
                    </a:lnL>
                    <a:lnR>
                      <a:noFill/>
                    </a:lnR>
                    <a:lnT>
                      <a:noFill/>
                    </a:lnT>
                    <a:lnB>
                      <a:noFill/>
                    </a:lnB>
                  </a:tcPr>
                </a:tc>
                <a:tc>
                  <a:txBody>
                    <a:bodyPr/>
                    <a:lstStyle/>
                    <a:p>
                      <a:pPr algn="l" fontAlgn="b"/>
                      <a:endParaRPr lang="en-US" sz="900" b="0" i="0" u="none" strike="noStrike" dirty="0">
                        <a:solidFill>
                          <a:srgbClr val="000000"/>
                        </a:solidFill>
                        <a:latin typeface="Calibri"/>
                      </a:endParaRPr>
                    </a:p>
                  </a:txBody>
                  <a:tcPr marL="4301" marR="4301" marT="4300" marB="0" anchor="b">
                    <a:lnL>
                      <a:noFill/>
                    </a:lnL>
                    <a:lnR>
                      <a:noFill/>
                    </a:lnR>
                    <a:lnT>
                      <a:noFill/>
                    </a:lnT>
                    <a:lnB>
                      <a:noFill/>
                    </a:lnB>
                  </a:tcPr>
                </a:tc>
                <a:tc>
                  <a:txBody>
                    <a:bodyPr/>
                    <a:lstStyle/>
                    <a:p>
                      <a:pPr algn="l" fontAlgn="b"/>
                      <a:r>
                        <a:rPr lang="en-US" sz="900" b="0" i="0" u="none" strike="noStrike" dirty="0">
                          <a:solidFill>
                            <a:srgbClr val="000000"/>
                          </a:solidFill>
                          <a:latin typeface="Calibri"/>
                        </a:rPr>
                        <a:t> </a:t>
                      </a:r>
                    </a:p>
                  </a:txBody>
                  <a:tcPr marL="4301" marR="4301" marT="4300" marB="0" anchor="b">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02"/>
                  </a:ext>
                </a:extLst>
              </a:tr>
              <a:tr h="141423">
                <a:tc>
                  <a:txBody>
                    <a:bodyPr/>
                    <a:lstStyle/>
                    <a:p>
                      <a:pPr algn="l" fontAlgn="b"/>
                      <a:r>
                        <a:rPr lang="en-US" sz="900" b="0" i="0" u="none" strike="noStrike" dirty="0">
                          <a:solidFill>
                            <a:srgbClr val="000000"/>
                          </a:solidFill>
                          <a:latin typeface="Calibri"/>
                        </a:rPr>
                        <a:t> </a:t>
                      </a:r>
                    </a:p>
                  </a:txBody>
                  <a:tcPr marL="4301" marR="4301" marT="430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900" b="0" i="0" u="none" strike="noStrike" dirty="0">
                        <a:solidFill>
                          <a:srgbClr val="000000"/>
                        </a:solidFill>
                        <a:latin typeface="Calibri"/>
                      </a:endParaRPr>
                    </a:p>
                  </a:txBody>
                  <a:tcPr marL="4301" marR="4301" marT="4300" marB="0" anchor="b">
                    <a:lnL>
                      <a:noFill/>
                    </a:lnL>
                    <a:lnR>
                      <a:noFill/>
                    </a:lnR>
                    <a:lnT>
                      <a:noFill/>
                    </a:lnT>
                    <a:lnB>
                      <a:noFill/>
                    </a:lnB>
                  </a:tcPr>
                </a:tc>
                <a:tc>
                  <a:txBody>
                    <a:bodyPr/>
                    <a:lstStyle/>
                    <a:p>
                      <a:pPr algn="l" fontAlgn="b"/>
                      <a:endParaRPr lang="en-US" sz="900" b="0" i="0" u="none" strike="noStrike" dirty="0">
                        <a:solidFill>
                          <a:srgbClr val="000000"/>
                        </a:solidFill>
                        <a:latin typeface="Calibri"/>
                      </a:endParaRPr>
                    </a:p>
                  </a:txBody>
                  <a:tcPr marL="4301" marR="4301" marT="4300" marB="0" anchor="b">
                    <a:lnL>
                      <a:noFill/>
                    </a:lnL>
                    <a:lnR>
                      <a:noFill/>
                    </a:lnR>
                    <a:lnT>
                      <a:noFill/>
                    </a:lnT>
                    <a:lnB>
                      <a:noFill/>
                    </a:lnB>
                  </a:tcPr>
                </a:tc>
                <a:tc>
                  <a:txBody>
                    <a:bodyPr/>
                    <a:lstStyle/>
                    <a:p>
                      <a:pPr algn="l" fontAlgn="b"/>
                      <a:endParaRPr lang="en-US" sz="900" b="0" i="0" u="none" strike="noStrike" dirty="0">
                        <a:solidFill>
                          <a:srgbClr val="000000"/>
                        </a:solidFill>
                        <a:latin typeface="Calibri"/>
                      </a:endParaRPr>
                    </a:p>
                  </a:txBody>
                  <a:tcPr marL="4301" marR="4301" marT="4300" marB="0" anchor="b">
                    <a:lnL>
                      <a:noFill/>
                    </a:lnL>
                    <a:lnR>
                      <a:noFill/>
                    </a:lnR>
                    <a:lnT>
                      <a:noFill/>
                    </a:lnT>
                    <a:lnB>
                      <a:noFill/>
                    </a:lnB>
                  </a:tcPr>
                </a:tc>
                <a:tc>
                  <a:txBody>
                    <a:bodyPr/>
                    <a:lstStyle/>
                    <a:p>
                      <a:pPr algn="l" fontAlgn="b"/>
                      <a:endParaRPr lang="en-US" sz="900" b="0" i="0" u="none" strike="noStrike" dirty="0">
                        <a:solidFill>
                          <a:srgbClr val="000000"/>
                        </a:solidFill>
                        <a:latin typeface="Calibri"/>
                      </a:endParaRPr>
                    </a:p>
                  </a:txBody>
                  <a:tcPr marL="4301" marR="4301" marT="4300" marB="0" anchor="b">
                    <a:lnL>
                      <a:noFill/>
                    </a:lnL>
                    <a:lnR>
                      <a:noFill/>
                    </a:lnR>
                    <a:lnT>
                      <a:noFill/>
                    </a:lnT>
                    <a:lnB>
                      <a:noFill/>
                    </a:lnB>
                  </a:tcPr>
                </a:tc>
                <a:tc>
                  <a:txBody>
                    <a:bodyPr/>
                    <a:lstStyle/>
                    <a:p>
                      <a:pPr algn="l" fontAlgn="b"/>
                      <a:endParaRPr lang="en-US" sz="900" b="0" i="0" u="none" strike="noStrike" dirty="0">
                        <a:solidFill>
                          <a:srgbClr val="000000"/>
                        </a:solidFill>
                        <a:latin typeface="Calibri"/>
                      </a:endParaRPr>
                    </a:p>
                  </a:txBody>
                  <a:tcPr marL="4301" marR="4301" marT="4300" marB="0" anchor="b">
                    <a:lnL>
                      <a:noFill/>
                    </a:lnL>
                    <a:lnR>
                      <a:noFill/>
                    </a:lnR>
                    <a:lnT>
                      <a:noFill/>
                    </a:lnT>
                    <a:lnB>
                      <a:noFill/>
                    </a:lnB>
                  </a:tcPr>
                </a:tc>
                <a:tc>
                  <a:txBody>
                    <a:bodyPr/>
                    <a:lstStyle/>
                    <a:p>
                      <a:pPr algn="l" fontAlgn="b"/>
                      <a:endParaRPr lang="en-US" sz="900" b="0" i="0" u="none" strike="noStrike" dirty="0">
                        <a:solidFill>
                          <a:srgbClr val="000000"/>
                        </a:solidFill>
                        <a:latin typeface="Calibri"/>
                      </a:endParaRPr>
                    </a:p>
                  </a:txBody>
                  <a:tcPr marL="4301" marR="4301" marT="4300" marB="0" anchor="b">
                    <a:lnL>
                      <a:noFill/>
                    </a:lnL>
                    <a:lnR>
                      <a:noFill/>
                    </a:lnR>
                    <a:lnT>
                      <a:noFill/>
                    </a:lnT>
                    <a:lnB>
                      <a:noFill/>
                    </a:lnB>
                  </a:tcPr>
                </a:tc>
                <a:tc>
                  <a:txBody>
                    <a:bodyPr/>
                    <a:lstStyle/>
                    <a:p>
                      <a:pPr algn="l" fontAlgn="b"/>
                      <a:endParaRPr lang="en-US" sz="900" b="0" i="0" u="none" strike="noStrike" dirty="0">
                        <a:solidFill>
                          <a:srgbClr val="000000"/>
                        </a:solidFill>
                        <a:latin typeface="Calibri"/>
                      </a:endParaRPr>
                    </a:p>
                  </a:txBody>
                  <a:tcPr marL="4301" marR="4301" marT="4300" marB="0" anchor="b">
                    <a:lnL>
                      <a:noFill/>
                    </a:lnL>
                    <a:lnR>
                      <a:noFill/>
                    </a:lnR>
                    <a:lnT>
                      <a:noFill/>
                    </a:lnT>
                    <a:lnB>
                      <a:noFill/>
                    </a:lnB>
                  </a:tcPr>
                </a:tc>
                <a:tc>
                  <a:txBody>
                    <a:bodyPr/>
                    <a:lstStyle/>
                    <a:p>
                      <a:pPr algn="l" fontAlgn="b"/>
                      <a:endParaRPr lang="en-US" sz="900" b="0" i="0" u="none" strike="noStrike" dirty="0">
                        <a:solidFill>
                          <a:srgbClr val="000000"/>
                        </a:solidFill>
                        <a:latin typeface="Calibri"/>
                      </a:endParaRPr>
                    </a:p>
                  </a:txBody>
                  <a:tcPr marL="4301" marR="4301" marT="4300" marB="0" anchor="b">
                    <a:lnL>
                      <a:noFill/>
                    </a:lnL>
                    <a:lnR>
                      <a:noFill/>
                    </a:lnR>
                    <a:lnT>
                      <a:noFill/>
                    </a:lnT>
                    <a:lnB>
                      <a:noFill/>
                    </a:lnB>
                  </a:tcPr>
                </a:tc>
                <a:tc>
                  <a:txBody>
                    <a:bodyPr/>
                    <a:lstStyle/>
                    <a:p>
                      <a:pPr algn="l" fontAlgn="b"/>
                      <a:endParaRPr lang="en-US" sz="900" b="0" i="0" u="none" strike="noStrike" dirty="0">
                        <a:solidFill>
                          <a:srgbClr val="000000"/>
                        </a:solidFill>
                        <a:latin typeface="Calibri"/>
                      </a:endParaRPr>
                    </a:p>
                  </a:txBody>
                  <a:tcPr marL="4301" marR="4301" marT="4300" marB="0" anchor="b">
                    <a:lnL>
                      <a:noFill/>
                    </a:lnL>
                    <a:lnR>
                      <a:noFill/>
                    </a:lnR>
                    <a:lnT>
                      <a:noFill/>
                    </a:lnT>
                    <a:lnB>
                      <a:noFill/>
                    </a:lnB>
                  </a:tcPr>
                </a:tc>
                <a:tc>
                  <a:txBody>
                    <a:bodyPr/>
                    <a:lstStyle/>
                    <a:p>
                      <a:pPr algn="l" fontAlgn="b"/>
                      <a:endParaRPr lang="en-US" sz="900" b="0" i="0" u="none" strike="noStrike" dirty="0">
                        <a:solidFill>
                          <a:srgbClr val="000000"/>
                        </a:solidFill>
                        <a:latin typeface="Calibri"/>
                      </a:endParaRPr>
                    </a:p>
                  </a:txBody>
                  <a:tcPr marL="4301" marR="4301" marT="4300" marB="0" anchor="b">
                    <a:lnL>
                      <a:noFill/>
                    </a:lnL>
                    <a:lnR>
                      <a:noFill/>
                    </a:lnR>
                    <a:lnT>
                      <a:noFill/>
                    </a:lnT>
                    <a:lnB>
                      <a:noFill/>
                    </a:lnB>
                  </a:tcPr>
                </a:tc>
                <a:tc>
                  <a:txBody>
                    <a:bodyPr/>
                    <a:lstStyle/>
                    <a:p>
                      <a:pPr algn="l" fontAlgn="b"/>
                      <a:endParaRPr lang="en-US" sz="900" b="0" i="0" u="none" strike="noStrike" dirty="0">
                        <a:solidFill>
                          <a:srgbClr val="000000"/>
                        </a:solidFill>
                        <a:latin typeface="Calibri"/>
                      </a:endParaRPr>
                    </a:p>
                  </a:txBody>
                  <a:tcPr marL="4301" marR="4301" marT="4300" marB="0" anchor="b">
                    <a:lnL>
                      <a:noFill/>
                    </a:lnL>
                    <a:lnR>
                      <a:noFill/>
                    </a:lnR>
                    <a:lnT>
                      <a:noFill/>
                    </a:lnT>
                    <a:lnB>
                      <a:noFill/>
                    </a:lnB>
                  </a:tcPr>
                </a:tc>
                <a:tc>
                  <a:txBody>
                    <a:bodyPr/>
                    <a:lstStyle/>
                    <a:p>
                      <a:pPr algn="l" fontAlgn="b"/>
                      <a:endParaRPr lang="en-US" sz="900" b="0" i="0" u="none" strike="noStrike" dirty="0">
                        <a:solidFill>
                          <a:srgbClr val="000000"/>
                        </a:solidFill>
                        <a:latin typeface="Calibri"/>
                      </a:endParaRPr>
                    </a:p>
                  </a:txBody>
                  <a:tcPr marL="4301" marR="4301" marT="4300" marB="0" anchor="b">
                    <a:lnL>
                      <a:noFill/>
                    </a:lnL>
                    <a:lnR>
                      <a:noFill/>
                    </a:lnR>
                    <a:lnT>
                      <a:noFill/>
                    </a:lnT>
                    <a:lnB>
                      <a:noFill/>
                    </a:lnB>
                  </a:tcPr>
                </a:tc>
                <a:tc>
                  <a:txBody>
                    <a:bodyPr/>
                    <a:lstStyle/>
                    <a:p>
                      <a:pPr algn="l" fontAlgn="b"/>
                      <a:endParaRPr lang="en-US" sz="900" b="0" i="0" u="none" strike="noStrike" dirty="0">
                        <a:solidFill>
                          <a:srgbClr val="000000"/>
                        </a:solidFill>
                        <a:latin typeface="Calibri"/>
                      </a:endParaRPr>
                    </a:p>
                  </a:txBody>
                  <a:tcPr marL="4301" marR="4301" marT="4300" marB="0" anchor="b">
                    <a:lnL>
                      <a:noFill/>
                    </a:lnL>
                    <a:lnR>
                      <a:noFill/>
                    </a:lnR>
                    <a:lnT>
                      <a:noFill/>
                    </a:lnT>
                    <a:lnB>
                      <a:noFill/>
                    </a:lnB>
                  </a:tcPr>
                </a:tc>
                <a:tc>
                  <a:txBody>
                    <a:bodyPr/>
                    <a:lstStyle/>
                    <a:p>
                      <a:pPr algn="l" fontAlgn="b"/>
                      <a:endParaRPr lang="en-US" sz="900" b="0" i="0" u="none" strike="noStrike" dirty="0">
                        <a:solidFill>
                          <a:srgbClr val="000000"/>
                        </a:solidFill>
                        <a:latin typeface="Calibri"/>
                      </a:endParaRPr>
                    </a:p>
                  </a:txBody>
                  <a:tcPr marL="4301" marR="4301" marT="4300" marB="0" anchor="b">
                    <a:lnL>
                      <a:noFill/>
                    </a:lnL>
                    <a:lnR>
                      <a:noFill/>
                    </a:lnR>
                    <a:lnT>
                      <a:noFill/>
                    </a:lnT>
                    <a:lnB>
                      <a:noFill/>
                    </a:lnB>
                  </a:tcPr>
                </a:tc>
                <a:tc>
                  <a:txBody>
                    <a:bodyPr/>
                    <a:lstStyle/>
                    <a:p>
                      <a:pPr algn="l" fontAlgn="b"/>
                      <a:endParaRPr lang="en-US" sz="900" b="0" i="0" u="none" strike="noStrike" dirty="0">
                        <a:solidFill>
                          <a:srgbClr val="000000"/>
                        </a:solidFill>
                        <a:latin typeface="Calibri"/>
                      </a:endParaRPr>
                    </a:p>
                  </a:txBody>
                  <a:tcPr marL="4301" marR="4301" marT="4300" marB="0" anchor="b">
                    <a:lnL>
                      <a:noFill/>
                    </a:lnL>
                    <a:lnR>
                      <a:noFill/>
                    </a:lnR>
                    <a:lnT>
                      <a:noFill/>
                    </a:lnT>
                    <a:lnB>
                      <a:noFill/>
                    </a:lnB>
                  </a:tcPr>
                </a:tc>
                <a:tc>
                  <a:txBody>
                    <a:bodyPr/>
                    <a:lstStyle/>
                    <a:p>
                      <a:pPr algn="l" fontAlgn="b"/>
                      <a:endParaRPr lang="en-US" sz="900" b="0" i="0" u="none" strike="noStrike" dirty="0">
                        <a:solidFill>
                          <a:srgbClr val="000000"/>
                        </a:solidFill>
                        <a:latin typeface="Calibri"/>
                      </a:endParaRPr>
                    </a:p>
                  </a:txBody>
                  <a:tcPr marL="4301" marR="4301" marT="4300" marB="0" anchor="b">
                    <a:lnL>
                      <a:noFill/>
                    </a:lnL>
                    <a:lnR>
                      <a:noFill/>
                    </a:lnR>
                    <a:lnT>
                      <a:noFill/>
                    </a:lnT>
                    <a:lnB>
                      <a:noFill/>
                    </a:lnB>
                  </a:tcPr>
                </a:tc>
                <a:tc>
                  <a:txBody>
                    <a:bodyPr/>
                    <a:lstStyle/>
                    <a:p>
                      <a:pPr algn="l" fontAlgn="b"/>
                      <a:endParaRPr lang="en-US" sz="900" b="0" i="0" u="none" strike="noStrike" dirty="0">
                        <a:solidFill>
                          <a:srgbClr val="000000"/>
                        </a:solidFill>
                        <a:latin typeface="Calibri"/>
                      </a:endParaRPr>
                    </a:p>
                  </a:txBody>
                  <a:tcPr marL="4301" marR="4301" marT="4300" marB="0" anchor="b">
                    <a:lnL>
                      <a:noFill/>
                    </a:lnL>
                    <a:lnR>
                      <a:noFill/>
                    </a:lnR>
                    <a:lnT>
                      <a:noFill/>
                    </a:lnT>
                    <a:lnB>
                      <a:noFill/>
                    </a:lnB>
                  </a:tcPr>
                </a:tc>
                <a:tc>
                  <a:txBody>
                    <a:bodyPr/>
                    <a:lstStyle/>
                    <a:p>
                      <a:pPr algn="l" fontAlgn="b"/>
                      <a:endParaRPr lang="en-US" sz="900" b="0" i="0" u="none" strike="noStrike" dirty="0">
                        <a:solidFill>
                          <a:srgbClr val="000000"/>
                        </a:solidFill>
                        <a:latin typeface="Calibri"/>
                      </a:endParaRPr>
                    </a:p>
                  </a:txBody>
                  <a:tcPr marL="4301" marR="4301" marT="4300" marB="0" anchor="b">
                    <a:lnL>
                      <a:noFill/>
                    </a:lnL>
                    <a:lnR>
                      <a:noFill/>
                    </a:lnR>
                    <a:lnT>
                      <a:noFill/>
                    </a:lnT>
                    <a:lnB>
                      <a:noFill/>
                    </a:lnB>
                  </a:tcPr>
                </a:tc>
                <a:tc>
                  <a:txBody>
                    <a:bodyPr/>
                    <a:lstStyle/>
                    <a:p>
                      <a:pPr algn="l" fontAlgn="b"/>
                      <a:r>
                        <a:rPr lang="en-US" sz="900" b="0" i="0" u="none" strike="noStrike" dirty="0">
                          <a:solidFill>
                            <a:srgbClr val="000000"/>
                          </a:solidFill>
                          <a:latin typeface="Calibri"/>
                        </a:rPr>
                        <a:t> </a:t>
                      </a:r>
                    </a:p>
                  </a:txBody>
                  <a:tcPr marL="4301" marR="4301" marT="4300" marB="0" anchor="b">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03"/>
                  </a:ext>
                </a:extLst>
              </a:tr>
              <a:tr h="141423">
                <a:tc>
                  <a:txBody>
                    <a:bodyPr/>
                    <a:lstStyle/>
                    <a:p>
                      <a:pPr algn="l" fontAlgn="b"/>
                      <a:r>
                        <a:rPr lang="en-US" sz="900" b="0" i="0" u="none" strike="noStrike" dirty="0">
                          <a:solidFill>
                            <a:srgbClr val="000000"/>
                          </a:solidFill>
                          <a:latin typeface="Calibri"/>
                        </a:rPr>
                        <a:t> </a:t>
                      </a:r>
                    </a:p>
                  </a:txBody>
                  <a:tcPr marL="4301" marR="4301" marT="430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900" b="0" i="0" u="none" strike="noStrike" dirty="0">
                        <a:solidFill>
                          <a:srgbClr val="000000"/>
                        </a:solidFill>
                        <a:latin typeface="Calibri"/>
                      </a:endParaRPr>
                    </a:p>
                  </a:txBody>
                  <a:tcPr marL="4301" marR="4301" marT="4300" marB="0" anchor="b">
                    <a:lnL>
                      <a:noFill/>
                    </a:lnL>
                    <a:lnR>
                      <a:noFill/>
                    </a:lnR>
                    <a:lnT>
                      <a:noFill/>
                    </a:lnT>
                    <a:lnB>
                      <a:noFill/>
                    </a:lnB>
                  </a:tcPr>
                </a:tc>
                <a:tc>
                  <a:txBody>
                    <a:bodyPr/>
                    <a:lstStyle/>
                    <a:p>
                      <a:pPr algn="l" fontAlgn="b"/>
                      <a:endParaRPr lang="en-US" sz="900" b="0" i="0" u="none" strike="noStrike" dirty="0">
                        <a:solidFill>
                          <a:srgbClr val="000000"/>
                        </a:solidFill>
                        <a:latin typeface="Calibri"/>
                      </a:endParaRPr>
                    </a:p>
                  </a:txBody>
                  <a:tcPr marL="4301" marR="4301" marT="4300" marB="0" anchor="b">
                    <a:lnL>
                      <a:noFill/>
                    </a:lnL>
                    <a:lnR>
                      <a:noFill/>
                    </a:lnR>
                    <a:lnT>
                      <a:noFill/>
                    </a:lnT>
                    <a:lnB>
                      <a:noFill/>
                    </a:lnB>
                  </a:tcPr>
                </a:tc>
                <a:tc>
                  <a:txBody>
                    <a:bodyPr/>
                    <a:lstStyle/>
                    <a:p>
                      <a:pPr algn="l" fontAlgn="b"/>
                      <a:endParaRPr lang="en-US" sz="900" b="0" i="0" u="none" strike="noStrike" dirty="0">
                        <a:solidFill>
                          <a:srgbClr val="000000"/>
                        </a:solidFill>
                        <a:latin typeface="Calibri"/>
                      </a:endParaRPr>
                    </a:p>
                  </a:txBody>
                  <a:tcPr marL="4301" marR="4301" marT="4300" marB="0" anchor="b">
                    <a:lnL>
                      <a:noFill/>
                    </a:lnL>
                    <a:lnR>
                      <a:noFill/>
                    </a:lnR>
                    <a:lnT>
                      <a:noFill/>
                    </a:lnT>
                    <a:lnB>
                      <a:noFill/>
                    </a:lnB>
                  </a:tcPr>
                </a:tc>
                <a:tc>
                  <a:txBody>
                    <a:bodyPr/>
                    <a:lstStyle/>
                    <a:p>
                      <a:pPr algn="l" fontAlgn="b"/>
                      <a:endParaRPr lang="en-US" sz="900" b="0" i="0" u="none" strike="noStrike" dirty="0">
                        <a:solidFill>
                          <a:srgbClr val="000000"/>
                        </a:solidFill>
                        <a:latin typeface="Calibri"/>
                      </a:endParaRPr>
                    </a:p>
                  </a:txBody>
                  <a:tcPr marL="4301" marR="4301" marT="4300" marB="0" anchor="b">
                    <a:lnL>
                      <a:noFill/>
                    </a:lnL>
                    <a:lnR>
                      <a:noFill/>
                    </a:lnR>
                    <a:lnT>
                      <a:noFill/>
                    </a:lnT>
                    <a:lnB>
                      <a:noFill/>
                    </a:lnB>
                  </a:tcPr>
                </a:tc>
                <a:tc>
                  <a:txBody>
                    <a:bodyPr/>
                    <a:lstStyle/>
                    <a:p>
                      <a:pPr algn="l" fontAlgn="b"/>
                      <a:endParaRPr lang="en-US" sz="900" b="0" i="0" u="none" strike="noStrike" dirty="0">
                        <a:solidFill>
                          <a:srgbClr val="000000"/>
                        </a:solidFill>
                        <a:latin typeface="Calibri"/>
                      </a:endParaRPr>
                    </a:p>
                  </a:txBody>
                  <a:tcPr marL="4301" marR="4301" marT="4300" marB="0" anchor="b">
                    <a:lnL>
                      <a:noFill/>
                    </a:lnL>
                    <a:lnR>
                      <a:noFill/>
                    </a:lnR>
                    <a:lnT>
                      <a:noFill/>
                    </a:lnT>
                    <a:lnB>
                      <a:noFill/>
                    </a:lnB>
                  </a:tcPr>
                </a:tc>
                <a:tc>
                  <a:txBody>
                    <a:bodyPr/>
                    <a:lstStyle/>
                    <a:p>
                      <a:pPr algn="l" fontAlgn="b"/>
                      <a:endParaRPr lang="en-US" sz="900" b="0" i="0" u="none" strike="noStrike" dirty="0">
                        <a:solidFill>
                          <a:srgbClr val="000000"/>
                        </a:solidFill>
                        <a:latin typeface="Calibri"/>
                      </a:endParaRPr>
                    </a:p>
                  </a:txBody>
                  <a:tcPr marL="4301" marR="4301" marT="4300" marB="0" anchor="b">
                    <a:lnL>
                      <a:noFill/>
                    </a:lnL>
                    <a:lnR>
                      <a:noFill/>
                    </a:lnR>
                    <a:lnT>
                      <a:noFill/>
                    </a:lnT>
                    <a:lnB>
                      <a:noFill/>
                    </a:lnB>
                  </a:tcPr>
                </a:tc>
                <a:tc>
                  <a:txBody>
                    <a:bodyPr/>
                    <a:lstStyle/>
                    <a:p>
                      <a:pPr algn="l" fontAlgn="b"/>
                      <a:endParaRPr lang="en-US" sz="900" b="0" i="0" u="none" strike="noStrike" dirty="0">
                        <a:solidFill>
                          <a:srgbClr val="000000"/>
                        </a:solidFill>
                        <a:latin typeface="Calibri"/>
                      </a:endParaRPr>
                    </a:p>
                  </a:txBody>
                  <a:tcPr marL="4301" marR="4301" marT="4300" marB="0" anchor="b">
                    <a:lnL>
                      <a:noFill/>
                    </a:lnL>
                    <a:lnR>
                      <a:noFill/>
                    </a:lnR>
                    <a:lnT>
                      <a:noFill/>
                    </a:lnT>
                    <a:lnB>
                      <a:noFill/>
                    </a:lnB>
                  </a:tcPr>
                </a:tc>
                <a:tc>
                  <a:txBody>
                    <a:bodyPr/>
                    <a:lstStyle/>
                    <a:p>
                      <a:pPr algn="l" fontAlgn="b"/>
                      <a:endParaRPr lang="en-US" sz="900" b="0" i="0" u="none" strike="noStrike" dirty="0">
                        <a:solidFill>
                          <a:srgbClr val="000000"/>
                        </a:solidFill>
                        <a:latin typeface="Calibri"/>
                      </a:endParaRPr>
                    </a:p>
                  </a:txBody>
                  <a:tcPr marL="4301" marR="4301" marT="4300" marB="0" anchor="b">
                    <a:lnL>
                      <a:noFill/>
                    </a:lnL>
                    <a:lnR>
                      <a:noFill/>
                    </a:lnR>
                    <a:lnT>
                      <a:noFill/>
                    </a:lnT>
                    <a:lnB>
                      <a:noFill/>
                    </a:lnB>
                  </a:tcPr>
                </a:tc>
                <a:tc>
                  <a:txBody>
                    <a:bodyPr/>
                    <a:lstStyle/>
                    <a:p>
                      <a:pPr algn="l" fontAlgn="b"/>
                      <a:endParaRPr lang="en-US" sz="900" b="0" i="0" u="none" strike="noStrike" dirty="0">
                        <a:solidFill>
                          <a:srgbClr val="000000"/>
                        </a:solidFill>
                        <a:latin typeface="Calibri"/>
                      </a:endParaRPr>
                    </a:p>
                  </a:txBody>
                  <a:tcPr marL="4301" marR="4301" marT="4300" marB="0" anchor="b">
                    <a:lnL>
                      <a:noFill/>
                    </a:lnL>
                    <a:lnR>
                      <a:noFill/>
                    </a:lnR>
                    <a:lnT>
                      <a:noFill/>
                    </a:lnT>
                    <a:lnB>
                      <a:noFill/>
                    </a:lnB>
                  </a:tcPr>
                </a:tc>
                <a:tc>
                  <a:txBody>
                    <a:bodyPr/>
                    <a:lstStyle/>
                    <a:p>
                      <a:pPr algn="l" fontAlgn="b"/>
                      <a:endParaRPr lang="en-US" sz="900" b="0" i="0" u="none" strike="noStrike" dirty="0">
                        <a:solidFill>
                          <a:srgbClr val="000000"/>
                        </a:solidFill>
                        <a:latin typeface="Calibri"/>
                      </a:endParaRPr>
                    </a:p>
                  </a:txBody>
                  <a:tcPr marL="4301" marR="4301" marT="4300" marB="0" anchor="b">
                    <a:lnL>
                      <a:noFill/>
                    </a:lnL>
                    <a:lnR>
                      <a:noFill/>
                    </a:lnR>
                    <a:lnT>
                      <a:noFill/>
                    </a:lnT>
                    <a:lnB>
                      <a:noFill/>
                    </a:lnB>
                  </a:tcPr>
                </a:tc>
                <a:tc>
                  <a:txBody>
                    <a:bodyPr/>
                    <a:lstStyle/>
                    <a:p>
                      <a:pPr algn="l" fontAlgn="b"/>
                      <a:endParaRPr lang="en-US" sz="900" b="0" i="0" u="none" strike="noStrike" dirty="0">
                        <a:solidFill>
                          <a:srgbClr val="000000"/>
                        </a:solidFill>
                        <a:latin typeface="Calibri"/>
                      </a:endParaRPr>
                    </a:p>
                  </a:txBody>
                  <a:tcPr marL="4301" marR="4301" marT="4300" marB="0" anchor="b">
                    <a:lnL>
                      <a:noFill/>
                    </a:lnL>
                    <a:lnR>
                      <a:noFill/>
                    </a:lnR>
                    <a:lnT>
                      <a:noFill/>
                    </a:lnT>
                    <a:lnB>
                      <a:noFill/>
                    </a:lnB>
                  </a:tcPr>
                </a:tc>
                <a:tc>
                  <a:txBody>
                    <a:bodyPr/>
                    <a:lstStyle/>
                    <a:p>
                      <a:pPr algn="l" fontAlgn="b"/>
                      <a:endParaRPr lang="en-US" sz="900" b="0" i="0" u="none" strike="noStrike" dirty="0">
                        <a:solidFill>
                          <a:srgbClr val="000000"/>
                        </a:solidFill>
                        <a:latin typeface="Calibri"/>
                      </a:endParaRPr>
                    </a:p>
                  </a:txBody>
                  <a:tcPr marL="4301" marR="4301" marT="4300" marB="0" anchor="b">
                    <a:lnL>
                      <a:noFill/>
                    </a:lnL>
                    <a:lnR>
                      <a:noFill/>
                    </a:lnR>
                    <a:lnT>
                      <a:noFill/>
                    </a:lnT>
                    <a:lnB>
                      <a:noFill/>
                    </a:lnB>
                  </a:tcPr>
                </a:tc>
                <a:tc>
                  <a:txBody>
                    <a:bodyPr/>
                    <a:lstStyle/>
                    <a:p>
                      <a:pPr algn="l" fontAlgn="b"/>
                      <a:endParaRPr lang="en-US" sz="900" b="0" i="0" u="none" strike="noStrike" dirty="0">
                        <a:solidFill>
                          <a:srgbClr val="000000"/>
                        </a:solidFill>
                        <a:latin typeface="Calibri"/>
                      </a:endParaRPr>
                    </a:p>
                  </a:txBody>
                  <a:tcPr marL="4301" marR="4301" marT="4300" marB="0" anchor="b">
                    <a:lnL>
                      <a:noFill/>
                    </a:lnL>
                    <a:lnR>
                      <a:noFill/>
                    </a:lnR>
                    <a:lnT>
                      <a:noFill/>
                    </a:lnT>
                    <a:lnB>
                      <a:noFill/>
                    </a:lnB>
                  </a:tcPr>
                </a:tc>
                <a:tc>
                  <a:txBody>
                    <a:bodyPr/>
                    <a:lstStyle/>
                    <a:p>
                      <a:pPr algn="l" fontAlgn="b"/>
                      <a:endParaRPr lang="en-US" sz="900" b="0" i="0" u="none" strike="noStrike" dirty="0">
                        <a:solidFill>
                          <a:srgbClr val="000000"/>
                        </a:solidFill>
                        <a:latin typeface="Calibri"/>
                      </a:endParaRPr>
                    </a:p>
                  </a:txBody>
                  <a:tcPr marL="4301" marR="4301" marT="4300" marB="0" anchor="b">
                    <a:lnL>
                      <a:noFill/>
                    </a:lnL>
                    <a:lnR>
                      <a:noFill/>
                    </a:lnR>
                    <a:lnT>
                      <a:noFill/>
                    </a:lnT>
                    <a:lnB>
                      <a:noFill/>
                    </a:lnB>
                  </a:tcPr>
                </a:tc>
                <a:tc>
                  <a:txBody>
                    <a:bodyPr/>
                    <a:lstStyle/>
                    <a:p>
                      <a:pPr algn="l" fontAlgn="b"/>
                      <a:endParaRPr lang="en-US" sz="900" b="0" i="0" u="none" strike="noStrike" dirty="0">
                        <a:solidFill>
                          <a:srgbClr val="000000"/>
                        </a:solidFill>
                        <a:latin typeface="Calibri"/>
                      </a:endParaRPr>
                    </a:p>
                  </a:txBody>
                  <a:tcPr marL="4301" marR="4301" marT="4300" marB="0" anchor="b">
                    <a:lnL>
                      <a:noFill/>
                    </a:lnL>
                    <a:lnR>
                      <a:noFill/>
                    </a:lnR>
                    <a:lnT>
                      <a:noFill/>
                    </a:lnT>
                    <a:lnB>
                      <a:noFill/>
                    </a:lnB>
                  </a:tcPr>
                </a:tc>
                <a:tc>
                  <a:txBody>
                    <a:bodyPr/>
                    <a:lstStyle/>
                    <a:p>
                      <a:pPr algn="l" fontAlgn="b"/>
                      <a:endParaRPr lang="en-US" sz="900" b="0" i="0" u="none" strike="noStrike" dirty="0">
                        <a:solidFill>
                          <a:srgbClr val="000000"/>
                        </a:solidFill>
                        <a:latin typeface="Calibri"/>
                      </a:endParaRPr>
                    </a:p>
                  </a:txBody>
                  <a:tcPr marL="4301" marR="4301" marT="4300" marB="0" anchor="b">
                    <a:lnL>
                      <a:noFill/>
                    </a:lnL>
                    <a:lnR>
                      <a:noFill/>
                    </a:lnR>
                    <a:lnT>
                      <a:noFill/>
                    </a:lnT>
                    <a:lnB>
                      <a:noFill/>
                    </a:lnB>
                  </a:tcPr>
                </a:tc>
                <a:tc>
                  <a:txBody>
                    <a:bodyPr/>
                    <a:lstStyle/>
                    <a:p>
                      <a:pPr algn="l" fontAlgn="b"/>
                      <a:endParaRPr lang="en-US" sz="900" b="0" i="0" u="none" strike="noStrike" dirty="0">
                        <a:solidFill>
                          <a:srgbClr val="000000"/>
                        </a:solidFill>
                        <a:latin typeface="Calibri"/>
                      </a:endParaRPr>
                    </a:p>
                  </a:txBody>
                  <a:tcPr marL="4301" marR="4301" marT="4300" marB="0" anchor="b">
                    <a:lnL>
                      <a:noFill/>
                    </a:lnL>
                    <a:lnR>
                      <a:noFill/>
                    </a:lnR>
                    <a:lnT>
                      <a:noFill/>
                    </a:lnT>
                    <a:lnB>
                      <a:noFill/>
                    </a:lnB>
                  </a:tcPr>
                </a:tc>
                <a:tc>
                  <a:txBody>
                    <a:bodyPr/>
                    <a:lstStyle/>
                    <a:p>
                      <a:pPr algn="l" fontAlgn="b"/>
                      <a:endParaRPr lang="en-US" sz="900" b="0" i="0" u="none" strike="noStrike" dirty="0">
                        <a:solidFill>
                          <a:srgbClr val="000000"/>
                        </a:solidFill>
                        <a:latin typeface="Calibri"/>
                      </a:endParaRPr>
                    </a:p>
                  </a:txBody>
                  <a:tcPr marL="4301" marR="4301" marT="4300" marB="0" anchor="b">
                    <a:lnL>
                      <a:noFill/>
                    </a:lnL>
                    <a:lnR>
                      <a:noFill/>
                    </a:lnR>
                    <a:lnT>
                      <a:noFill/>
                    </a:lnT>
                    <a:lnB>
                      <a:noFill/>
                    </a:lnB>
                  </a:tcPr>
                </a:tc>
                <a:tc>
                  <a:txBody>
                    <a:bodyPr/>
                    <a:lstStyle/>
                    <a:p>
                      <a:pPr algn="l" fontAlgn="b"/>
                      <a:r>
                        <a:rPr lang="en-US" sz="900" b="0" i="0" u="none" strike="noStrike" dirty="0">
                          <a:solidFill>
                            <a:srgbClr val="000000"/>
                          </a:solidFill>
                          <a:latin typeface="Calibri"/>
                        </a:rPr>
                        <a:t> </a:t>
                      </a:r>
                    </a:p>
                  </a:txBody>
                  <a:tcPr marL="4301" marR="4301" marT="4300" marB="0" anchor="b">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04"/>
                  </a:ext>
                </a:extLst>
              </a:tr>
              <a:tr h="141423">
                <a:tc>
                  <a:txBody>
                    <a:bodyPr/>
                    <a:lstStyle/>
                    <a:p>
                      <a:pPr algn="l" fontAlgn="b"/>
                      <a:r>
                        <a:rPr lang="en-US" sz="900" b="0" i="0" u="none" strike="noStrike" dirty="0">
                          <a:solidFill>
                            <a:srgbClr val="000000"/>
                          </a:solidFill>
                          <a:latin typeface="Calibri"/>
                        </a:rPr>
                        <a:t> </a:t>
                      </a:r>
                    </a:p>
                  </a:txBody>
                  <a:tcPr marL="4301" marR="4301" marT="430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900" b="0" i="0" u="none" strike="noStrike" dirty="0">
                        <a:solidFill>
                          <a:srgbClr val="000000"/>
                        </a:solidFill>
                        <a:latin typeface="Calibri"/>
                      </a:endParaRPr>
                    </a:p>
                  </a:txBody>
                  <a:tcPr marL="4301" marR="4301" marT="4300" marB="0" anchor="b">
                    <a:lnL>
                      <a:noFill/>
                    </a:lnL>
                    <a:lnR>
                      <a:noFill/>
                    </a:lnR>
                    <a:lnT>
                      <a:noFill/>
                    </a:lnT>
                    <a:lnB>
                      <a:noFill/>
                    </a:lnB>
                  </a:tcPr>
                </a:tc>
                <a:tc>
                  <a:txBody>
                    <a:bodyPr/>
                    <a:lstStyle/>
                    <a:p>
                      <a:pPr algn="l" fontAlgn="b"/>
                      <a:endParaRPr lang="en-US" sz="900" b="0" i="0" u="none" strike="noStrike" dirty="0">
                        <a:solidFill>
                          <a:srgbClr val="000000"/>
                        </a:solidFill>
                        <a:latin typeface="Calibri"/>
                      </a:endParaRPr>
                    </a:p>
                  </a:txBody>
                  <a:tcPr marL="4301" marR="4301" marT="4300" marB="0" anchor="b">
                    <a:lnL>
                      <a:noFill/>
                    </a:lnL>
                    <a:lnR>
                      <a:noFill/>
                    </a:lnR>
                    <a:lnT>
                      <a:noFill/>
                    </a:lnT>
                    <a:lnB>
                      <a:noFill/>
                    </a:lnB>
                  </a:tcPr>
                </a:tc>
                <a:tc>
                  <a:txBody>
                    <a:bodyPr/>
                    <a:lstStyle/>
                    <a:p>
                      <a:pPr algn="l" fontAlgn="b"/>
                      <a:endParaRPr lang="en-US" sz="900" b="0" i="0" u="none" strike="noStrike" dirty="0">
                        <a:solidFill>
                          <a:srgbClr val="000000"/>
                        </a:solidFill>
                        <a:latin typeface="Calibri"/>
                      </a:endParaRPr>
                    </a:p>
                  </a:txBody>
                  <a:tcPr marL="4301" marR="4301" marT="4300" marB="0" anchor="b">
                    <a:lnL>
                      <a:noFill/>
                    </a:lnL>
                    <a:lnR>
                      <a:noFill/>
                    </a:lnR>
                    <a:lnT>
                      <a:noFill/>
                    </a:lnT>
                    <a:lnB>
                      <a:noFill/>
                    </a:lnB>
                  </a:tcPr>
                </a:tc>
                <a:tc>
                  <a:txBody>
                    <a:bodyPr/>
                    <a:lstStyle/>
                    <a:p>
                      <a:pPr algn="l" fontAlgn="b"/>
                      <a:endParaRPr lang="en-US" sz="900" b="0" i="0" u="none" strike="noStrike" dirty="0">
                        <a:solidFill>
                          <a:srgbClr val="000000"/>
                        </a:solidFill>
                        <a:latin typeface="Calibri"/>
                      </a:endParaRPr>
                    </a:p>
                  </a:txBody>
                  <a:tcPr marL="4301" marR="4301" marT="4300" marB="0" anchor="b">
                    <a:lnL>
                      <a:noFill/>
                    </a:lnL>
                    <a:lnR>
                      <a:noFill/>
                    </a:lnR>
                    <a:lnT>
                      <a:noFill/>
                    </a:lnT>
                    <a:lnB>
                      <a:noFill/>
                    </a:lnB>
                  </a:tcPr>
                </a:tc>
                <a:tc>
                  <a:txBody>
                    <a:bodyPr/>
                    <a:lstStyle/>
                    <a:p>
                      <a:pPr algn="l" fontAlgn="b"/>
                      <a:endParaRPr lang="en-US" sz="900" b="0" i="0" u="none" strike="noStrike" dirty="0">
                        <a:solidFill>
                          <a:srgbClr val="000000"/>
                        </a:solidFill>
                        <a:latin typeface="Calibri"/>
                      </a:endParaRPr>
                    </a:p>
                  </a:txBody>
                  <a:tcPr marL="4301" marR="4301" marT="4300" marB="0" anchor="b">
                    <a:lnL>
                      <a:noFill/>
                    </a:lnL>
                    <a:lnR>
                      <a:noFill/>
                    </a:lnR>
                    <a:lnT>
                      <a:noFill/>
                    </a:lnT>
                    <a:lnB>
                      <a:noFill/>
                    </a:lnB>
                  </a:tcPr>
                </a:tc>
                <a:tc>
                  <a:txBody>
                    <a:bodyPr/>
                    <a:lstStyle/>
                    <a:p>
                      <a:pPr algn="l" fontAlgn="b"/>
                      <a:endParaRPr lang="en-US" sz="900" b="0" i="0" u="none" strike="noStrike" dirty="0">
                        <a:solidFill>
                          <a:srgbClr val="000000"/>
                        </a:solidFill>
                        <a:latin typeface="Calibri"/>
                      </a:endParaRPr>
                    </a:p>
                  </a:txBody>
                  <a:tcPr marL="4301" marR="4301" marT="4300" marB="0" anchor="b">
                    <a:lnL>
                      <a:noFill/>
                    </a:lnL>
                    <a:lnR>
                      <a:noFill/>
                    </a:lnR>
                    <a:lnT>
                      <a:noFill/>
                    </a:lnT>
                    <a:lnB>
                      <a:noFill/>
                    </a:lnB>
                  </a:tcPr>
                </a:tc>
                <a:tc>
                  <a:txBody>
                    <a:bodyPr/>
                    <a:lstStyle/>
                    <a:p>
                      <a:pPr algn="l" fontAlgn="b"/>
                      <a:endParaRPr lang="en-US" sz="900" b="0" i="0" u="none" strike="noStrike" dirty="0">
                        <a:solidFill>
                          <a:srgbClr val="000000"/>
                        </a:solidFill>
                        <a:latin typeface="Calibri"/>
                      </a:endParaRPr>
                    </a:p>
                  </a:txBody>
                  <a:tcPr marL="4301" marR="4301" marT="4300" marB="0" anchor="b">
                    <a:lnL>
                      <a:noFill/>
                    </a:lnL>
                    <a:lnR>
                      <a:noFill/>
                    </a:lnR>
                    <a:lnT>
                      <a:noFill/>
                    </a:lnT>
                    <a:lnB>
                      <a:noFill/>
                    </a:lnB>
                  </a:tcPr>
                </a:tc>
                <a:tc>
                  <a:txBody>
                    <a:bodyPr/>
                    <a:lstStyle/>
                    <a:p>
                      <a:pPr algn="l" fontAlgn="b"/>
                      <a:endParaRPr lang="en-US" sz="900" b="0" i="0" u="none" strike="noStrike" dirty="0">
                        <a:solidFill>
                          <a:srgbClr val="000000"/>
                        </a:solidFill>
                        <a:latin typeface="Calibri"/>
                      </a:endParaRPr>
                    </a:p>
                  </a:txBody>
                  <a:tcPr marL="4301" marR="4301" marT="4300" marB="0" anchor="b">
                    <a:lnL>
                      <a:noFill/>
                    </a:lnL>
                    <a:lnR>
                      <a:noFill/>
                    </a:lnR>
                    <a:lnT>
                      <a:noFill/>
                    </a:lnT>
                    <a:lnB>
                      <a:noFill/>
                    </a:lnB>
                  </a:tcPr>
                </a:tc>
                <a:tc>
                  <a:txBody>
                    <a:bodyPr/>
                    <a:lstStyle/>
                    <a:p>
                      <a:pPr algn="l" fontAlgn="b"/>
                      <a:endParaRPr lang="en-US" sz="900" b="0" i="0" u="none" strike="noStrike" dirty="0">
                        <a:solidFill>
                          <a:srgbClr val="000000"/>
                        </a:solidFill>
                        <a:latin typeface="Calibri"/>
                      </a:endParaRPr>
                    </a:p>
                  </a:txBody>
                  <a:tcPr marL="4301" marR="4301" marT="4300" marB="0" anchor="b">
                    <a:lnL>
                      <a:noFill/>
                    </a:lnL>
                    <a:lnR>
                      <a:noFill/>
                    </a:lnR>
                    <a:lnT>
                      <a:noFill/>
                    </a:lnT>
                    <a:lnB>
                      <a:noFill/>
                    </a:lnB>
                  </a:tcPr>
                </a:tc>
                <a:tc>
                  <a:txBody>
                    <a:bodyPr/>
                    <a:lstStyle/>
                    <a:p>
                      <a:pPr algn="l" fontAlgn="b"/>
                      <a:endParaRPr lang="en-US" sz="900" b="0" i="0" u="none" strike="noStrike" dirty="0">
                        <a:solidFill>
                          <a:srgbClr val="000000"/>
                        </a:solidFill>
                        <a:latin typeface="Calibri"/>
                      </a:endParaRPr>
                    </a:p>
                  </a:txBody>
                  <a:tcPr marL="4301" marR="4301" marT="4300" marB="0" anchor="b">
                    <a:lnL>
                      <a:noFill/>
                    </a:lnL>
                    <a:lnR>
                      <a:noFill/>
                    </a:lnR>
                    <a:lnT>
                      <a:noFill/>
                    </a:lnT>
                    <a:lnB>
                      <a:noFill/>
                    </a:lnB>
                  </a:tcPr>
                </a:tc>
                <a:tc>
                  <a:txBody>
                    <a:bodyPr/>
                    <a:lstStyle/>
                    <a:p>
                      <a:pPr algn="l" fontAlgn="b"/>
                      <a:endParaRPr lang="en-US" sz="900" b="0" i="0" u="none" strike="noStrike" dirty="0">
                        <a:solidFill>
                          <a:srgbClr val="000000"/>
                        </a:solidFill>
                        <a:latin typeface="Calibri"/>
                      </a:endParaRPr>
                    </a:p>
                  </a:txBody>
                  <a:tcPr marL="4301" marR="4301" marT="4300" marB="0" anchor="b">
                    <a:lnL>
                      <a:noFill/>
                    </a:lnL>
                    <a:lnR>
                      <a:noFill/>
                    </a:lnR>
                    <a:lnT>
                      <a:noFill/>
                    </a:lnT>
                    <a:lnB>
                      <a:noFill/>
                    </a:lnB>
                  </a:tcPr>
                </a:tc>
                <a:tc>
                  <a:txBody>
                    <a:bodyPr/>
                    <a:lstStyle/>
                    <a:p>
                      <a:pPr algn="l" fontAlgn="b"/>
                      <a:endParaRPr lang="en-US" sz="900" b="0" i="0" u="none" strike="noStrike" dirty="0">
                        <a:solidFill>
                          <a:srgbClr val="000000"/>
                        </a:solidFill>
                        <a:latin typeface="Calibri"/>
                      </a:endParaRPr>
                    </a:p>
                  </a:txBody>
                  <a:tcPr marL="4301" marR="4301" marT="4300" marB="0" anchor="b">
                    <a:lnL>
                      <a:noFill/>
                    </a:lnL>
                    <a:lnR>
                      <a:noFill/>
                    </a:lnR>
                    <a:lnT>
                      <a:noFill/>
                    </a:lnT>
                    <a:lnB>
                      <a:noFill/>
                    </a:lnB>
                  </a:tcPr>
                </a:tc>
                <a:tc>
                  <a:txBody>
                    <a:bodyPr/>
                    <a:lstStyle/>
                    <a:p>
                      <a:pPr algn="l" fontAlgn="b"/>
                      <a:endParaRPr lang="en-US" sz="900" b="0" i="0" u="none" strike="noStrike" dirty="0">
                        <a:solidFill>
                          <a:srgbClr val="000000"/>
                        </a:solidFill>
                        <a:latin typeface="Calibri"/>
                      </a:endParaRPr>
                    </a:p>
                  </a:txBody>
                  <a:tcPr marL="4301" marR="4301" marT="4300" marB="0" anchor="b">
                    <a:lnL>
                      <a:noFill/>
                    </a:lnL>
                    <a:lnR>
                      <a:noFill/>
                    </a:lnR>
                    <a:lnT>
                      <a:noFill/>
                    </a:lnT>
                    <a:lnB>
                      <a:noFill/>
                    </a:lnB>
                  </a:tcPr>
                </a:tc>
                <a:tc>
                  <a:txBody>
                    <a:bodyPr/>
                    <a:lstStyle/>
                    <a:p>
                      <a:pPr algn="l" fontAlgn="b"/>
                      <a:endParaRPr lang="en-US" sz="900" b="0" i="0" u="none" strike="noStrike" dirty="0">
                        <a:solidFill>
                          <a:srgbClr val="000000"/>
                        </a:solidFill>
                        <a:latin typeface="Calibri"/>
                      </a:endParaRPr>
                    </a:p>
                  </a:txBody>
                  <a:tcPr marL="4301" marR="4301" marT="4300" marB="0" anchor="b">
                    <a:lnL>
                      <a:noFill/>
                    </a:lnL>
                    <a:lnR>
                      <a:noFill/>
                    </a:lnR>
                    <a:lnT>
                      <a:noFill/>
                    </a:lnT>
                    <a:lnB>
                      <a:noFill/>
                    </a:lnB>
                  </a:tcPr>
                </a:tc>
                <a:tc>
                  <a:txBody>
                    <a:bodyPr/>
                    <a:lstStyle/>
                    <a:p>
                      <a:pPr algn="l" fontAlgn="b"/>
                      <a:endParaRPr lang="en-US" sz="900" b="0" i="0" u="none" strike="noStrike" dirty="0">
                        <a:solidFill>
                          <a:srgbClr val="000000"/>
                        </a:solidFill>
                        <a:latin typeface="Calibri"/>
                      </a:endParaRPr>
                    </a:p>
                  </a:txBody>
                  <a:tcPr marL="4301" marR="4301" marT="4300" marB="0" anchor="b">
                    <a:lnL>
                      <a:noFill/>
                    </a:lnL>
                    <a:lnR>
                      <a:noFill/>
                    </a:lnR>
                    <a:lnT>
                      <a:noFill/>
                    </a:lnT>
                    <a:lnB>
                      <a:noFill/>
                    </a:lnB>
                  </a:tcPr>
                </a:tc>
                <a:tc>
                  <a:txBody>
                    <a:bodyPr/>
                    <a:lstStyle/>
                    <a:p>
                      <a:pPr algn="l" fontAlgn="b"/>
                      <a:endParaRPr lang="en-US" sz="900" b="0" i="0" u="none" strike="noStrike" dirty="0">
                        <a:solidFill>
                          <a:srgbClr val="000000"/>
                        </a:solidFill>
                        <a:latin typeface="Calibri"/>
                      </a:endParaRPr>
                    </a:p>
                  </a:txBody>
                  <a:tcPr marL="4301" marR="4301" marT="4300" marB="0" anchor="b">
                    <a:lnL>
                      <a:noFill/>
                    </a:lnL>
                    <a:lnR>
                      <a:noFill/>
                    </a:lnR>
                    <a:lnT>
                      <a:noFill/>
                    </a:lnT>
                    <a:lnB>
                      <a:noFill/>
                    </a:lnB>
                  </a:tcPr>
                </a:tc>
                <a:tc>
                  <a:txBody>
                    <a:bodyPr/>
                    <a:lstStyle/>
                    <a:p>
                      <a:pPr algn="l" fontAlgn="b"/>
                      <a:endParaRPr lang="en-US" sz="900" b="0" i="0" u="none" strike="noStrike" dirty="0">
                        <a:solidFill>
                          <a:srgbClr val="000000"/>
                        </a:solidFill>
                        <a:latin typeface="Calibri"/>
                      </a:endParaRPr>
                    </a:p>
                  </a:txBody>
                  <a:tcPr marL="4301" marR="4301" marT="4300" marB="0" anchor="b">
                    <a:lnL>
                      <a:noFill/>
                    </a:lnL>
                    <a:lnR>
                      <a:noFill/>
                    </a:lnR>
                    <a:lnT>
                      <a:noFill/>
                    </a:lnT>
                    <a:lnB>
                      <a:noFill/>
                    </a:lnB>
                  </a:tcPr>
                </a:tc>
                <a:tc>
                  <a:txBody>
                    <a:bodyPr/>
                    <a:lstStyle/>
                    <a:p>
                      <a:pPr algn="l" fontAlgn="b"/>
                      <a:endParaRPr lang="en-US" sz="900" b="0" i="0" u="none" strike="noStrike" dirty="0">
                        <a:solidFill>
                          <a:srgbClr val="000000"/>
                        </a:solidFill>
                        <a:latin typeface="Calibri"/>
                      </a:endParaRPr>
                    </a:p>
                  </a:txBody>
                  <a:tcPr marL="4301" marR="4301" marT="4300" marB="0" anchor="b">
                    <a:lnL>
                      <a:noFill/>
                    </a:lnL>
                    <a:lnR>
                      <a:noFill/>
                    </a:lnR>
                    <a:lnT>
                      <a:noFill/>
                    </a:lnT>
                    <a:lnB>
                      <a:noFill/>
                    </a:lnB>
                  </a:tcPr>
                </a:tc>
                <a:tc>
                  <a:txBody>
                    <a:bodyPr/>
                    <a:lstStyle/>
                    <a:p>
                      <a:pPr algn="l" fontAlgn="b"/>
                      <a:r>
                        <a:rPr lang="en-US" sz="900" b="0" i="0" u="none" strike="noStrike" dirty="0">
                          <a:solidFill>
                            <a:srgbClr val="000000"/>
                          </a:solidFill>
                          <a:latin typeface="Calibri"/>
                        </a:rPr>
                        <a:t> </a:t>
                      </a:r>
                    </a:p>
                  </a:txBody>
                  <a:tcPr marL="4301" marR="4301" marT="4300" marB="0" anchor="b">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05"/>
                  </a:ext>
                </a:extLst>
              </a:tr>
              <a:tr h="141423">
                <a:tc>
                  <a:txBody>
                    <a:bodyPr/>
                    <a:lstStyle/>
                    <a:p>
                      <a:pPr algn="l" fontAlgn="b"/>
                      <a:r>
                        <a:rPr lang="en-US" sz="900" b="0" i="0" u="none" strike="noStrike" dirty="0">
                          <a:solidFill>
                            <a:srgbClr val="000000"/>
                          </a:solidFill>
                          <a:latin typeface="Calibri"/>
                        </a:rPr>
                        <a:t> </a:t>
                      </a:r>
                    </a:p>
                  </a:txBody>
                  <a:tcPr marL="4301" marR="4301" marT="430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900" b="0" i="0" u="none" strike="noStrike" dirty="0">
                        <a:solidFill>
                          <a:srgbClr val="000000"/>
                        </a:solidFill>
                        <a:latin typeface="Calibri"/>
                      </a:endParaRPr>
                    </a:p>
                  </a:txBody>
                  <a:tcPr marL="4301" marR="4301" marT="4300" marB="0" anchor="b">
                    <a:lnL>
                      <a:noFill/>
                    </a:lnL>
                    <a:lnR>
                      <a:noFill/>
                    </a:lnR>
                    <a:lnT>
                      <a:noFill/>
                    </a:lnT>
                    <a:lnB>
                      <a:noFill/>
                    </a:lnB>
                  </a:tcPr>
                </a:tc>
                <a:tc>
                  <a:txBody>
                    <a:bodyPr/>
                    <a:lstStyle/>
                    <a:p>
                      <a:pPr algn="l" fontAlgn="b"/>
                      <a:endParaRPr lang="en-US" sz="900" b="0" i="0" u="none" strike="noStrike" dirty="0">
                        <a:solidFill>
                          <a:srgbClr val="000000"/>
                        </a:solidFill>
                        <a:latin typeface="Calibri"/>
                      </a:endParaRPr>
                    </a:p>
                  </a:txBody>
                  <a:tcPr marL="4301" marR="4301" marT="4300" marB="0" anchor="b">
                    <a:lnL>
                      <a:noFill/>
                    </a:lnL>
                    <a:lnR>
                      <a:noFill/>
                    </a:lnR>
                    <a:lnT>
                      <a:noFill/>
                    </a:lnT>
                    <a:lnB>
                      <a:noFill/>
                    </a:lnB>
                  </a:tcPr>
                </a:tc>
                <a:tc>
                  <a:txBody>
                    <a:bodyPr/>
                    <a:lstStyle/>
                    <a:p>
                      <a:pPr algn="l" fontAlgn="b"/>
                      <a:endParaRPr lang="en-US" sz="900" b="0" i="0" u="none" strike="noStrike" dirty="0">
                        <a:solidFill>
                          <a:srgbClr val="000000"/>
                        </a:solidFill>
                        <a:latin typeface="Calibri"/>
                      </a:endParaRPr>
                    </a:p>
                  </a:txBody>
                  <a:tcPr marL="4301" marR="4301" marT="4300" marB="0" anchor="b">
                    <a:lnL>
                      <a:noFill/>
                    </a:lnL>
                    <a:lnR>
                      <a:noFill/>
                    </a:lnR>
                    <a:lnT>
                      <a:noFill/>
                    </a:lnT>
                    <a:lnB>
                      <a:noFill/>
                    </a:lnB>
                  </a:tcPr>
                </a:tc>
                <a:tc>
                  <a:txBody>
                    <a:bodyPr/>
                    <a:lstStyle/>
                    <a:p>
                      <a:pPr algn="l" fontAlgn="b"/>
                      <a:endParaRPr lang="en-US" sz="900" b="0" i="0" u="none" strike="noStrike" dirty="0">
                        <a:solidFill>
                          <a:srgbClr val="000000"/>
                        </a:solidFill>
                        <a:latin typeface="Calibri"/>
                      </a:endParaRPr>
                    </a:p>
                  </a:txBody>
                  <a:tcPr marL="4301" marR="4301" marT="4300" marB="0" anchor="b">
                    <a:lnL>
                      <a:noFill/>
                    </a:lnL>
                    <a:lnR>
                      <a:noFill/>
                    </a:lnR>
                    <a:lnT>
                      <a:noFill/>
                    </a:lnT>
                    <a:lnB>
                      <a:noFill/>
                    </a:lnB>
                  </a:tcPr>
                </a:tc>
                <a:tc>
                  <a:txBody>
                    <a:bodyPr/>
                    <a:lstStyle/>
                    <a:p>
                      <a:pPr algn="l" fontAlgn="b"/>
                      <a:endParaRPr lang="en-US" sz="900" b="0" i="0" u="none" strike="noStrike" dirty="0">
                        <a:solidFill>
                          <a:srgbClr val="000000"/>
                        </a:solidFill>
                        <a:latin typeface="Calibri"/>
                      </a:endParaRPr>
                    </a:p>
                  </a:txBody>
                  <a:tcPr marL="4301" marR="4301" marT="4300" marB="0" anchor="b">
                    <a:lnL>
                      <a:noFill/>
                    </a:lnL>
                    <a:lnR>
                      <a:noFill/>
                    </a:lnR>
                    <a:lnT>
                      <a:noFill/>
                    </a:lnT>
                    <a:lnB>
                      <a:noFill/>
                    </a:lnB>
                  </a:tcPr>
                </a:tc>
                <a:tc>
                  <a:txBody>
                    <a:bodyPr/>
                    <a:lstStyle/>
                    <a:p>
                      <a:pPr algn="l" fontAlgn="b"/>
                      <a:endParaRPr lang="en-US" sz="900" b="0" i="0" u="none" strike="noStrike" dirty="0">
                        <a:solidFill>
                          <a:srgbClr val="000000"/>
                        </a:solidFill>
                        <a:latin typeface="Calibri"/>
                      </a:endParaRPr>
                    </a:p>
                  </a:txBody>
                  <a:tcPr marL="4301" marR="4301" marT="4300" marB="0" anchor="b">
                    <a:lnL>
                      <a:noFill/>
                    </a:lnL>
                    <a:lnR>
                      <a:noFill/>
                    </a:lnR>
                    <a:lnT>
                      <a:noFill/>
                    </a:lnT>
                    <a:lnB>
                      <a:noFill/>
                    </a:lnB>
                  </a:tcPr>
                </a:tc>
                <a:tc>
                  <a:txBody>
                    <a:bodyPr/>
                    <a:lstStyle/>
                    <a:p>
                      <a:pPr algn="l" fontAlgn="b"/>
                      <a:endParaRPr lang="en-US" sz="900" b="0" i="0" u="none" strike="noStrike" dirty="0">
                        <a:solidFill>
                          <a:srgbClr val="000000"/>
                        </a:solidFill>
                        <a:latin typeface="Calibri"/>
                      </a:endParaRPr>
                    </a:p>
                  </a:txBody>
                  <a:tcPr marL="4301" marR="4301" marT="4300" marB="0" anchor="b">
                    <a:lnL>
                      <a:noFill/>
                    </a:lnL>
                    <a:lnR>
                      <a:noFill/>
                    </a:lnR>
                    <a:lnT>
                      <a:noFill/>
                    </a:lnT>
                    <a:lnB>
                      <a:noFill/>
                    </a:lnB>
                  </a:tcPr>
                </a:tc>
                <a:tc>
                  <a:txBody>
                    <a:bodyPr/>
                    <a:lstStyle/>
                    <a:p>
                      <a:pPr algn="l" fontAlgn="b"/>
                      <a:endParaRPr lang="en-US" sz="900" b="0" i="0" u="none" strike="noStrike" dirty="0">
                        <a:solidFill>
                          <a:srgbClr val="000000"/>
                        </a:solidFill>
                        <a:latin typeface="Calibri"/>
                      </a:endParaRPr>
                    </a:p>
                  </a:txBody>
                  <a:tcPr marL="4301" marR="4301" marT="4300" marB="0" anchor="b">
                    <a:lnL>
                      <a:noFill/>
                    </a:lnL>
                    <a:lnR>
                      <a:noFill/>
                    </a:lnR>
                    <a:lnT>
                      <a:noFill/>
                    </a:lnT>
                    <a:lnB>
                      <a:noFill/>
                    </a:lnB>
                  </a:tcPr>
                </a:tc>
                <a:tc>
                  <a:txBody>
                    <a:bodyPr/>
                    <a:lstStyle/>
                    <a:p>
                      <a:pPr algn="l" fontAlgn="b"/>
                      <a:endParaRPr lang="en-US" sz="900" b="0" i="0" u="none" strike="noStrike" dirty="0">
                        <a:solidFill>
                          <a:srgbClr val="000000"/>
                        </a:solidFill>
                        <a:latin typeface="Calibri"/>
                      </a:endParaRPr>
                    </a:p>
                  </a:txBody>
                  <a:tcPr marL="4301" marR="4301" marT="4300" marB="0" anchor="b">
                    <a:lnL>
                      <a:noFill/>
                    </a:lnL>
                    <a:lnR>
                      <a:noFill/>
                    </a:lnR>
                    <a:lnT>
                      <a:noFill/>
                    </a:lnT>
                    <a:lnB>
                      <a:noFill/>
                    </a:lnB>
                  </a:tcPr>
                </a:tc>
                <a:tc>
                  <a:txBody>
                    <a:bodyPr/>
                    <a:lstStyle/>
                    <a:p>
                      <a:pPr algn="l" fontAlgn="b"/>
                      <a:endParaRPr lang="en-US" sz="900" b="0" i="0" u="none" strike="noStrike" dirty="0">
                        <a:solidFill>
                          <a:srgbClr val="000000"/>
                        </a:solidFill>
                        <a:latin typeface="Calibri"/>
                      </a:endParaRPr>
                    </a:p>
                  </a:txBody>
                  <a:tcPr marL="4301" marR="4301" marT="4300" marB="0" anchor="b">
                    <a:lnL>
                      <a:noFill/>
                    </a:lnL>
                    <a:lnR>
                      <a:noFill/>
                    </a:lnR>
                    <a:lnT>
                      <a:noFill/>
                    </a:lnT>
                    <a:lnB>
                      <a:noFill/>
                    </a:lnB>
                  </a:tcPr>
                </a:tc>
                <a:tc>
                  <a:txBody>
                    <a:bodyPr/>
                    <a:lstStyle/>
                    <a:p>
                      <a:pPr algn="l" fontAlgn="b"/>
                      <a:endParaRPr lang="en-US" sz="900" b="0" i="0" u="none" strike="noStrike" dirty="0">
                        <a:solidFill>
                          <a:srgbClr val="000000"/>
                        </a:solidFill>
                        <a:latin typeface="Calibri"/>
                      </a:endParaRPr>
                    </a:p>
                  </a:txBody>
                  <a:tcPr marL="4301" marR="4301" marT="4300" marB="0" anchor="b">
                    <a:lnL>
                      <a:noFill/>
                    </a:lnL>
                    <a:lnR>
                      <a:noFill/>
                    </a:lnR>
                    <a:lnT>
                      <a:noFill/>
                    </a:lnT>
                    <a:lnB>
                      <a:noFill/>
                    </a:lnB>
                  </a:tcPr>
                </a:tc>
                <a:tc>
                  <a:txBody>
                    <a:bodyPr/>
                    <a:lstStyle/>
                    <a:p>
                      <a:pPr algn="l" fontAlgn="b"/>
                      <a:endParaRPr lang="en-US" sz="900" b="0" i="0" u="none" strike="noStrike" dirty="0">
                        <a:solidFill>
                          <a:srgbClr val="000000"/>
                        </a:solidFill>
                        <a:latin typeface="Calibri"/>
                      </a:endParaRPr>
                    </a:p>
                  </a:txBody>
                  <a:tcPr marL="4301" marR="4301" marT="4300" marB="0" anchor="b">
                    <a:lnL>
                      <a:noFill/>
                    </a:lnL>
                    <a:lnR>
                      <a:noFill/>
                    </a:lnR>
                    <a:lnT>
                      <a:noFill/>
                    </a:lnT>
                    <a:lnB>
                      <a:noFill/>
                    </a:lnB>
                  </a:tcPr>
                </a:tc>
                <a:tc>
                  <a:txBody>
                    <a:bodyPr/>
                    <a:lstStyle/>
                    <a:p>
                      <a:pPr algn="l" fontAlgn="b"/>
                      <a:endParaRPr lang="en-US" sz="900" b="0" i="0" u="none" strike="noStrike" dirty="0">
                        <a:solidFill>
                          <a:srgbClr val="000000"/>
                        </a:solidFill>
                        <a:latin typeface="Calibri"/>
                      </a:endParaRPr>
                    </a:p>
                  </a:txBody>
                  <a:tcPr marL="4301" marR="4301" marT="4300" marB="0" anchor="b">
                    <a:lnL>
                      <a:noFill/>
                    </a:lnL>
                    <a:lnR>
                      <a:noFill/>
                    </a:lnR>
                    <a:lnT>
                      <a:noFill/>
                    </a:lnT>
                    <a:lnB>
                      <a:noFill/>
                    </a:lnB>
                  </a:tcPr>
                </a:tc>
                <a:tc>
                  <a:txBody>
                    <a:bodyPr/>
                    <a:lstStyle/>
                    <a:p>
                      <a:pPr algn="l" fontAlgn="b"/>
                      <a:endParaRPr lang="en-US" sz="900" b="0" i="0" u="none" strike="noStrike" dirty="0">
                        <a:solidFill>
                          <a:srgbClr val="000000"/>
                        </a:solidFill>
                        <a:latin typeface="Calibri"/>
                      </a:endParaRPr>
                    </a:p>
                  </a:txBody>
                  <a:tcPr marL="4301" marR="4301" marT="4300" marB="0" anchor="b">
                    <a:lnL>
                      <a:noFill/>
                    </a:lnL>
                    <a:lnR>
                      <a:noFill/>
                    </a:lnR>
                    <a:lnT>
                      <a:noFill/>
                    </a:lnT>
                    <a:lnB>
                      <a:noFill/>
                    </a:lnB>
                  </a:tcPr>
                </a:tc>
                <a:tc>
                  <a:txBody>
                    <a:bodyPr/>
                    <a:lstStyle/>
                    <a:p>
                      <a:pPr algn="l" fontAlgn="b"/>
                      <a:endParaRPr lang="en-US" sz="900" b="0" i="0" u="none" strike="noStrike" dirty="0">
                        <a:solidFill>
                          <a:srgbClr val="000000"/>
                        </a:solidFill>
                        <a:latin typeface="Calibri"/>
                      </a:endParaRPr>
                    </a:p>
                  </a:txBody>
                  <a:tcPr marL="4301" marR="4301" marT="4300" marB="0" anchor="b">
                    <a:lnL>
                      <a:noFill/>
                    </a:lnL>
                    <a:lnR>
                      <a:noFill/>
                    </a:lnR>
                    <a:lnT>
                      <a:noFill/>
                    </a:lnT>
                    <a:lnB>
                      <a:noFill/>
                    </a:lnB>
                  </a:tcPr>
                </a:tc>
                <a:tc>
                  <a:txBody>
                    <a:bodyPr/>
                    <a:lstStyle/>
                    <a:p>
                      <a:pPr algn="l" fontAlgn="b"/>
                      <a:endParaRPr lang="en-US" sz="900" b="0" i="0" u="none" strike="noStrike" dirty="0">
                        <a:solidFill>
                          <a:srgbClr val="000000"/>
                        </a:solidFill>
                        <a:latin typeface="Calibri"/>
                      </a:endParaRPr>
                    </a:p>
                  </a:txBody>
                  <a:tcPr marL="4301" marR="4301" marT="4300" marB="0" anchor="b">
                    <a:lnL>
                      <a:noFill/>
                    </a:lnL>
                    <a:lnR>
                      <a:noFill/>
                    </a:lnR>
                    <a:lnT>
                      <a:noFill/>
                    </a:lnT>
                    <a:lnB>
                      <a:noFill/>
                    </a:lnB>
                  </a:tcPr>
                </a:tc>
                <a:tc>
                  <a:txBody>
                    <a:bodyPr/>
                    <a:lstStyle/>
                    <a:p>
                      <a:pPr algn="l" fontAlgn="b"/>
                      <a:endParaRPr lang="en-US" sz="900" b="0" i="0" u="none" strike="noStrike" dirty="0">
                        <a:solidFill>
                          <a:srgbClr val="000000"/>
                        </a:solidFill>
                        <a:latin typeface="Calibri"/>
                      </a:endParaRPr>
                    </a:p>
                  </a:txBody>
                  <a:tcPr marL="4301" marR="4301" marT="4300" marB="0" anchor="b">
                    <a:lnL>
                      <a:noFill/>
                    </a:lnL>
                    <a:lnR>
                      <a:noFill/>
                    </a:lnR>
                    <a:lnT>
                      <a:noFill/>
                    </a:lnT>
                    <a:lnB>
                      <a:noFill/>
                    </a:lnB>
                  </a:tcPr>
                </a:tc>
                <a:tc>
                  <a:txBody>
                    <a:bodyPr/>
                    <a:lstStyle/>
                    <a:p>
                      <a:pPr algn="l" fontAlgn="b"/>
                      <a:endParaRPr lang="en-US" sz="900" b="0" i="0" u="none" strike="noStrike" dirty="0">
                        <a:solidFill>
                          <a:srgbClr val="000000"/>
                        </a:solidFill>
                        <a:latin typeface="Calibri"/>
                      </a:endParaRPr>
                    </a:p>
                  </a:txBody>
                  <a:tcPr marL="4301" marR="4301" marT="4300" marB="0" anchor="b">
                    <a:lnL>
                      <a:noFill/>
                    </a:lnL>
                    <a:lnR>
                      <a:noFill/>
                    </a:lnR>
                    <a:lnT>
                      <a:noFill/>
                    </a:lnT>
                    <a:lnB>
                      <a:noFill/>
                    </a:lnB>
                  </a:tcPr>
                </a:tc>
                <a:tc>
                  <a:txBody>
                    <a:bodyPr/>
                    <a:lstStyle/>
                    <a:p>
                      <a:pPr algn="l" fontAlgn="b"/>
                      <a:r>
                        <a:rPr lang="en-US" sz="900" b="0" i="0" u="none" strike="noStrike" dirty="0">
                          <a:solidFill>
                            <a:srgbClr val="000000"/>
                          </a:solidFill>
                          <a:latin typeface="Calibri"/>
                        </a:rPr>
                        <a:t> </a:t>
                      </a:r>
                    </a:p>
                  </a:txBody>
                  <a:tcPr marL="4301" marR="4301" marT="4300" marB="0" anchor="b">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06"/>
                  </a:ext>
                </a:extLst>
              </a:tr>
              <a:tr h="141423">
                <a:tc>
                  <a:txBody>
                    <a:bodyPr/>
                    <a:lstStyle/>
                    <a:p>
                      <a:pPr algn="l" fontAlgn="b"/>
                      <a:r>
                        <a:rPr lang="en-US" sz="900" b="0" i="0" u="none" strike="noStrike" dirty="0">
                          <a:solidFill>
                            <a:srgbClr val="000000"/>
                          </a:solidFill>
                          <a:latin typeface="Calibri"/>
                        </a:rPr>
                        <a:t> </a:t>
                      </a:r>
                    </a:p>
                  </a:txBody>
                  <a:tcPr marL="4301" marR="4301" marT="4300" marB="0" anchor="b">
                    <a:lnL w="1270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900" b="0" i="0" u="none" strike="noStrike" dirty="0">
                        <a:solidFill>
                          <a:srgbClr val="000000"/>
                        </a:solidFill>
                        <a:latin typeface="Calibri"/>
                      </a:endParaRPr>
                    </a:p>
                  </a:txBody>
                  <a:tcPr marL="4301" marR="4301" marT="430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900" b="0" i="0" u="none" strike="noStrike" dirty="0">
                        <a:solidFill>
                          <a:srgbClr val="000000"/>
                        </a:solidFill>
                        <a:latin typeface="Calibri"/>
                      </a:endParaRPr>
                    </a:p>
                  </a:txBody>
                  <a:tcPr marL="4301" marR="4301" marT="430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900" b="0" i="0" u="none" strike="noStrike" dirty="0">
                        <a:solidFill>
                          <a:srgbClr val="000000"/>
                        </a:solidFill>
                        <a:latin typeface="Calibri"/>
                      </a:endParaRPr>
                    </a:p>
                  </a:txBody>
                  <a:tcPr marL="4301" marR="4301" marT="430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900" b="0" i="0" u="none" strike="noStrike" dirty="0">
                        <a:solidFill>
                          <a:srgbClr val="000000"/>
                        </a:solidFill>
                        <a:latin typeface="Calibri"/>
                      </a:endParaRPr>
                    </a:p>
                  </a:txBody>
                  <a:tcPr marL="4301" marR="4301" marT="430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900" b="0" i="0" u="none" strike="noStrike" dirty="0">
                        <a:solidFill>
                          <a:srgbClr val="000000"/>
                        </a:solidFill>
                        <a:latin typeface="Calibri"/>
                      </a:endParaRPr>
                    </a:p>
                  </a:txBody>
                  <a:tcPr marL="4301" marR="4301" marT="430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900" b="0" i="0" u="none" strike="noStrike" dirty="0">
                        <a:solidFill>
                          <a:srgbClr val="000000"/>
                        </a:solidFill>
                        <a:latin typeface="Calibri"/>
                      </a:endParaRPr>
                    </a:p>
                  </a:txBody>
                  <a:tcPr marL="4301" marR="4301" marT="430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900" b="0" i="0" u="none" strike="noStrike" dirty="0">
                        <a:solidFill>
                          <a:srgbClr val="000000"/>
                        </a:solidFill>
                        <a:latin typeface="Calibri"/>
                      </a:endParaRPr>
                    </a:p>
                  </a:txBody>
                  <a:tcPr marL="4301" marR="4301" marT="430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900" b="0" i="0" u="none" strike="noStrike" dirty="0">
                        <a:solidFill>
                          <a:srgbClr val="000000"/>
                        </a:solidFill>
                        <a:latin typeface="Calibri"/>
                      </a:endParaRPr>
                    </a:p>
                  </a:txBody>
                  <a:tcPr marL="4301" marR="4301" marT="430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900" b="0" i="0" u="none" strike="noStrike" dirty="0">
                        <a:solidFill>
                          <a:srgbClr val="000000"/>
                        </a:solidFill>
                        <a:latin typeface="Calibri"/>
                      </a:endParaRPr>
                    </a:p>
                  </a:txBody>
                  <a:tcPr marL="4301" marR="4301" marT="430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900" b="0" i="0" u="none" strike="noStrike" dirty="0">
                        <a:solidFill>
                          <a:srgbClr val="000000"/>
                        </a:solidFill>
                        <a:latin typeface="Calibri"/>
                      </a:endParaRPr>
                    </a:p>
                  </a:txBody>
                  <a:tcPr marL="4301" marR="4301" marT="430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900" b="0" i="0" u="none" strike="noStrike" dirty="0">
                        <a:solidFill>
                          <a:srgbClr val="000000"/>
                        </a:solidFill>
                        <a:latin typeface="Calibri"/>
                      </a:endParaRPr>
                    </a:p>
                  </a:txBody>
                  <a:tcPr marL="4301" marR="4301" marT="430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900" b="0" i="0" u="none" strike="noStrike" dirty="0">
                        <a:solidFill>
                          <a:srgbClr val="000000"/>
                        </a:solidFill>
                        <a:latin typeface="Calibri"/>
                      </a:endParaRPr>
                    </a:p>
                  </a:txBody>
                  <a:tcPr marL="4301" marR="4301" marT="430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900" b="0" i="0" u="none" strike="noStrike" dirty="0">
                        <a:solidFill>
                          <a:srgbClr val="000000"/>
                        </a:solidFill>
                        <a:latin typeface="Calibri"/>
                      </a:endParaRPr>
                    </a:p>
                  </a:txBody>
                  <a:tcPr marL="4301" marR="4301" marT="430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900" b="0" i="0" u="none" strike="noStrike" dirty="0">
                        <a:solidFill>
                          <a:srgbClr val="000000"/>
                        </a:solidFill>
                        <a:latin typeface="Calibri"/>
                      </a:endParaRPr>
                    </a:p>
                  </a:txBody>
                  <a:tcPr marL="4301" marR="4301" marT="430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900" b="0" i="0" u="none" strike="noStrike" dirty="0">
                        <a:solidFill>
                          <a:srgbClr val="000000"/>
                        </a:solidFill>
                        <a:latin typeface="Calibri"/>
                      </a:endParaRPr>
                    </a:p>
                  </a:txBody>
                  <a:tcPr marL="4301" marR="4301" marT="430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900" b="0" i="0" u="none" strike="noStrike" dirty="0">
                        <a:solidFill>
                          <a:srgbClr val="000000"/>
                        </a:solidFill>
                        <a:latin typeface="Calibri"/>
                      </a:endParaRPr>
                    </a:p>
                  </a:txBody>
                  <a:tcPr marL="4301" marR="4301" marT="430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900" b="0" i="0" u="none" strike="noStrike" dirty="0">
                        <a:solidFill>
                          <a:srgbClr val="000000"/>
                        </a:solidFill>
                        <a:latin typeface="Calibri"/>
                      </a:endParaRPr>
                    </a:p>
                  </a:txBody>
                  <a:tcPr marL="4301" marR="4301" marT="430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900" b="0" i="0" u="none" strike="noStrike" dirty="0">
                        <a:solidFill>
                          <a:srgbClr val="000000"/>
                        </a:solidFill>
                        <a:latin typeface="Calibri"/>
                      </a:endParaRPr>
                    </a:p>
                  </a:txBody>
                  <a:tcPr marL="4301" marR="4301" marT="4300" marB="0" anchor="b">
                    <a:lnL>
                      <a:noFill/>
                    </a:lnL>
                    <a:lnR>
                      <a:noFill/>
                    </a:lnR>
                    <a:lnT>
                      <a:noFill/>
                    </a:lnT>
                    <a:lnB>
                      <a:noFill/>
                    </a:lnB>
                  </a:tcPr>
                </a:tc>
                <a:tc>
                  <a:txBody>
                    <a:bodyPr/>
                    <a:lstStyle/>
                    <a:p>
                      <a:pPr algn="l" fontAlgn="b"/>
                      <a:r>
                        <a:rPr lang="en-US" sz="900" b="0" i="0" u="none" strike="noStrike" dirty="0">
                          <a:solidFill>
                            <a:srgbClr val="000000"/>
                          </a:solidFill>
                          <a:latin typeface="Calibri"/>
                        </a:rPr>
                        <a:t> </a:t>
                      </a:r>
                    </a:p>
                  </a:txBody>
                  <a:tcPr marL="4301" marR="4301" marT="4300" marB="0" anchor="b">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07"/>
                  </a:ext>
                </a:extLst>
              </a:tr>
              <a:tr h="141423">
                <a:tc gridSpan="5">
                  <a:txBody>
                    <a:bodyPr/>
                    <a:lstStyle/>
                    <a:p>
                      <a:pPr algn="ctr" fontAlgn="b"/>
                      <a:r>
                        <a:rPr lang="en-US" sz="900" b="0" i="0" u="none" strike="noStrike" dirty="0">
                          <a:solidFill>
                            <a:srgbClr val="000000"/>
                          </a:solidFill>
                          <a:latin typeface="Calibri"/>
                        </a:rPr>
                        <a:t> </a:t>
                      </a:r>
                    </a:p>
                  </a:txBody>
                  <a:tcPr marL="4301" marR="4301" marT="430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13">
                  <a:txBody>
                    <a:bodyPr/>
                    <a:lstStyle/>
                    <a:p>
                      <a:pPr algn="ctr" fontAlgn="b"/>
                      <a:r>
                        <a:rPr lang="en-US" sz="900" b="0" i="0" u="none" strike="noStrike" dirty="0">
                          <a:solidFill>
                            <a:srgbClr val="000000"/>
                          </a:solidFill>
                          <a:latin typeface="Calibri"/>
                        </a:rPr>
                        <a:t> </a:t>
                      </a:r>
                    </a:p>
                  </a:txBody>
                  <a:tcPr marL="4301" marR="4301" marT="43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900" b="0" i="0" u="none" strike="noStrike" dirty="0">
                        <a:solidFill>
                          <a:srgbClr val="000000"/>
                        </a:solidFill>
                        <a:latin typeface="Calibri"/>
                      </a:endParaRPr>
                    </a:p>
                  </a:txBody>
                  <a:tcPr marL="4301" marR="4301" marT="430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900" b="0" i="0" u="none" strike="noStrike" dirty="0">
                          <a:solidFill>
                            <a:srgbClr val="000000"/>
                          </a:solidFill>
                          <a:latin typeface="Calibri"/>
                        </a:rPr>
                        <a:t> </a:t>
                      </a:r>
                    </a:p>
                  </a:txBody>
                  <a:tcPr marL="4301" marR="4301" marT="4300" marB="0" anchor="b">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08"/>
                  </a:ext>
                </a:extLst>
              </a:tr>
              <a:tr h="217603">
                <a:tc>
                  <a:txBody>
                    <a:bodyPr/>
                    <a:lstStyle/>
                    <a:p>
                      <a:pPr algn="l" fontAlgn="b"/>
                      <a:r>
                        <a:rPr lang="en-US" sz="900" b="0" i="0" u="none" strike="noStrike" dirty="0">
                          <a:solidFill>
                            <a:srgbClr val="000000"/>
                          </a:solidFill>
                          <a:latin typeface="Calibri"/>
                        </a:rPr>
                        <a:t>Band:</a:t>
                      </a:r>
                    </a:p>
                  </a:txBody>
                  <a:tcPr marL="4301" marR="4301" marT="4300" marB="0" anchor="b">
                    <a:lnL w="12700" cap="flat" cmpd="sng" algn="ctr">
                      <a:solidFill>
                        <a:srgbClr val="000000"/>
                      </a:solidFill>
                      <a:prstDash val="solid"/>
                      <a:round/>
                      <a:headEnd type="none" w="med" len="med"/>
                      <a:tailEnd type="none" w="med" len="med"/>
                    </a:lnL>
                    <a:lnR>
                      <a:noFill/>
                    </a:lnR>
                    <a:lnT>
                      <a:noFill/>
                    </a:lnT>
                    <a:lnB>
                      <a:noFill/>
                    </a:lnB>
                  </a:tcPr>
                </a:tc>
                <a:tc gridSpan="4">
                  <a:txBody>
                    <a:bodyPr/>
                    <a:lstStyle/>
                    <a:p>
                      <a:pPr algn="ctr" fontAlgn="b"/>
                      <a:endParaRPr lang="en-US" sz="900" b="0" i="0" u="none" strike="noStrike" dirty="0">
                        <a:solidFill>
                          <a:srgbClr val="000000"/>
                        </a:solidFill>
                        <a:latin typeface="Calibri"/>
                      </a:endParaRPr>
                    </a:p>
                  </a:txBody>
                  <a:tcPr marL="4301" marR="4301" marT="4300" marB="0" anchor="b">
                    <a:lnL>
                      <a:noFill/>
                    </a:lnL>
                    <a:lnR w="6350" cap="flat" cmpd="sng" algn="ctr">
                      <a:solidFill>
                        <a:srgbClr val="000000"/>
                      </a:solidFill>
                      <a:prstDash val="solid"/>
                      <a:round/>
                      <a:headEnd type="none" w="med" len="med"/>
                      <a:tailEnd type="none" w="med" len="med"/>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r" fontAlgn="b"/>
                      <a:r>
                        <a:rPr lang="en-US" sz="900" b="0" i="0" u="none" strike="noStrike" dirty="0">
                          <a:solidFill>
                            <a:srgbClr val="000000"/>
                          </a:solidFill>
                          <a:latin typeface="Calibri"/>
                        </a:rPr>
                        <a:t>Level:</a:t>
                      </a:r>
                    </a:p>
                  </a:txBody>
                  <a:tcPr marL="4301" marR="4301" marT="4300" marB="0" anchor="b">
                    <a:lnL w="6350" cap="flat" cmpd="sng" algn="ctr">
                      <a:solidFill>
                        <a:srgbClr val="000000"/>
                      </a:solidFill>
                      <a:prstDash val="solid"/>
                      <a:round/>
                      <a:headEnd type="none" w="med" len="med"/>
                      <a:tailEnd type="none" w="med" len="med"/>
                    </a:lnL>
                    <a:lnR>
                      <a:noFill/>
                    </a:lnR>
                    <a:lnT>
                      <a:noFill/>
                    </a:lnT>
                    <a:lnB>
                      <a:noFill/>
                    </a:lnB>
                  </a:tcPr>
                </a:tc>
                <a:tc gridSpan="2">
                  <a:txBody>
                    <a:bodyPr/>
                    <a:lstStyle/>
                    <a:p>
                      <a:pPr algn="r" fontAlgn="b"/>
                      <a:r>
                        <a:rPr lang="en-US" sz="900" b="0" i="0" u="none" strike="noStrike" dirty="0">
                          <a:solidFill>
                            <a:srgbClr val="000000"/>
                          </a:solidFill>
                          <a:latin typeface="Calibri"/>
                        </a:rPr>
                        <a:t>Contributing</a:t>
                      </a:r>
                    </a:p>
                  </a:txBody>
                  <a:tcPr marL="4301" marR="4301" marT="4300" marB="0" anchor="b">
                    <a:lnL>
                      <a:noFill/>
                    </a:lnL>
                    <a:lnR w="6350" cap="flat" cmpd="sng" algn="ctr">
                      <a:solidFill>
                        <a:srgbClr val="000000"/>
                      </a:solidFill>
                      <a:prstDash val="solid"/>
                      <a:round/>
                      <a:headEnd type="none" w="med" len="med"/>
                      <a:tailEnd type="none" w="med" len="med"/>
                    </a:lnR>
                    <a:lnT>
                      <a:noFill/>
                    </a:lnT>
                    <a:lnB>
                      <a:noFill/>
                    </a:lnB>
                  </a:tcPr>
                </a:tc>
                <a:tc hMerge="1">
                  <a:txBody>
                    <a:bodyPr/>
                    <a:lstStyle/>
                    <a:p>
                      <a:endParaRPr lang="en-US"/>
                    </a:p>
                  </a:txBody>
                  <a:tcPr/>
                </a:tc>
                <a:tc>
                  <a:txBody>
                    <a:bodyPr/>
                    <a:lstStyle/>
                    <a:p>
                      <a:pPr algn="l" fontAlgn="b"/>
                      <a:r>
                        <a:rPr lang="en-US" sz="900" b="0" i="0" u="none" strike="noStrike" dirty="0">
                          <a:solidFill>
                            <a:srgbClr val="000000"/>
                          </a:solidFill>
                          <a:latin typeface="Calibri"/>
                        </a:rPr>
                        <a:t> </a:t>
                      </a:r>
                    </a:p>
                  </a:txBody>
                  <a:tcPr marL="4301" marR="4301" marT="43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900" b="0" i="0" u="none" strike="noStrike" dirty="0">
                        <a:solidFill>
                          <a:srgbClr val="000000"/>
                        </a:solidFill>
                        <a:latin typeface="Calibri"/>
                      </a:endParaRPr>
                    </a:p>
                  </a:txBody>
                  <a:tcPr marL="4301" marR="4301" marT="430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900" b="0" i="0" u="none" strike="noStrike" dirty="0">
                          <a:solidFill>
                            <a:srgbClr val="000000"/>
                          </a:solidFill>
                          <a:latin typeface="Calibri"/>
                        </a:rPr>
                        <a:t>Journey</a:t>
                      </a:r>
                    </a:p>
                  </a:txBody>
                  <a:tcPr marL="4301" marR="4301" marT="430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900" b="0" i="0" u="none" strike="noStrike" dirty="0">
                          <a:solidFill>
                            <a:srgbClr val="000000"/>
                          </a:solidFill>
                          <a:latin typeface="Calibri"/>
                        </a:rPr>
                        <a:t> </a:t>
                      </a:r>
                    </a:p>
                  </a:txBody>
                  <a:tcPr marL="4301" marR="4301" marT="43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900" b="0" i="0" u="none" strike="noStrike" dirty="0">
                        <a:solidFill>
                          <a:srgbClr val="000000"/>
                        </a:solidFill>
                        <a:latin typeface="Calibri"/>
                      </a:endParaRPr>
                    </a:p>
                  </a:txBody>
                  <a:tcPr marL="4301" marR="4301" marT="430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900" b="0" i="0" u="none" strike="noStrike" dirty="0">
                          <a:solidFill>
                            <a:srgbClr val="000000"/>
                          </a:solidFill>
                          <a:latin typeface="Calibri"/>
                        </a:rPr>
                        <a:t>Advanced</a:t>
                      </a:r>
                    </a:p>
                  </a:txBody>
                  <a:tcPr marL="4301" marR="4301" marT="430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400" b="1" i="0" u="none" strike="noStrike" dirty="0">
                          <a:solidFill>
                            <a:srgbClr val="0066FF"/>
                          </a:solidFill>
                          <a:latin typeface="Calibri"/>
                        </a:rPr>
                        <a:t> </a:t>
                      </a:r>
                    </a:p>
                  </a:txBody>
                  <a:tcPr marL="4301" marR="4301" marT="43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900" b="0" i="0" u="none" strike="noStrike" dirty="0">
                        <a:solidFill>
                          <a:srgbClr val="000000"/>
                        </a:solidFill>
                        <a:latin typeface="Calibri"/>
                      </a:endParaRPr>
                    </a:p>
                  </a:txBody>
                  <a:tcPr marL="4301" marR="4301" marT="430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900" b="0" i="0" u="none" strike="noStrike" dirty="0">
                        <a:solidFill>
                          <a:srgbClr val="000000"/>
                        </a:solidFill>
                        <a:latin typeface="Calibri"/>
                      </a:endParaRPr>
                    </a:p>
                  </a:txBody>
                  <a:tcPr marL="4301" marR="4301" marT="4300" marB="0" anchor="b">
                    <a:lnL>
                      <a:noFill/>
                    </a:lnL>
                    <a:lnR>
                      <a:noFill/>
                    </a:lnR>
                    <a:lnT>
                      <a:noFill/>
                    </a:lnT>
                    <a:lnB>
                      <a:noFill/>
                    </a:lnB>
                  </a:tcPr>
                </a:tc>
                <a:tc>
                  <a:txBody>
                    <a:bodyPr/>
                    <a:lstStyle/>
                    <a:p>
                      <a:pPr algn="l" fontAlgn="b"/>
                      <a:r>
                        <a:rPr lang="en-US" sz="900" b="0" i="0" u="none" strike="noStrike" dirty="0">
                          <a:solidFill>
                            <a:srgbClr val="000000"/>
                          </a:solidFill>
                          <a:latin typeface="Calibri"/>
                        </a:rPr>
                        <a:t> </a:t>
                      </a:r>
                    </a:p>
                  </a:txBody>
                  <a:tcPr marL="4301" marR="4301" marT="430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endParaRPr lang="en-US" sz="900" b="0" i="0" u="none" strike="noStrike" dirty="0">
                        <a:solidFill>
                          <a:srgbClr val="000000"/>
                        </a:solidFill>
                        <a:latin typeface="Calibri"/>
                      </a:endParaRPr>
                    </a:p>
                  </a:txBody>
                  <a:tcPr marL="4301" marR="4301" marT="430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900" b="0" i="0" u="none" strike="noStrike" dirty="0">
                          <a:solidFill>
                            <a:srgbClr val="000000"/>
                          </a:solidFill>
                          <a:latin typeface="Calibri"/>
                        </a:rPr>
                        <a:t> </a:t>
                      </a:r>
                    </a:p>
                  </a:txBody>
                  <a:tcPr marL="4301" marR="4301" marT="4300" marB="0" anchor="b">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09"/>
                  </a:ext>
                </a:extLst>
              </a:tr>
              <a:tr h="141423">
                <a:tc gridSpan="5">
                  <a:txBody>
                    <a:bodyPr/>
                    <a:lstStyle/>
                    <a:p>
                      <a:pPr algn="ctr" fontAlgn="b"/>
                      <a:r>
                        <a:rPr lang="en-US" sz="900" b="0" i="0" u="none" strike="noStrike" dirty="0">
                          <a:solidFill>
                            <a:srgbClr val="000000"/>
                          </a:solidFill>
                          <a:latin typeface="Calibri"/>
                        </a:rPr>
                        <a:t> </a:t>
                      </a:r>
                    </a:p>
                  </a:txBody>
                  <a:tcPr marL="4301" marR="4301" marT="430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13">
                  <a:txBody>
                    <a:bodyPr/>
                    <a:lstStyle/>
                    <a:p>
                      <a:pPr algn="ctr" fontAlgn="b"/>
                      <a:r>
                        <a:rPr lang="en-US" sz="900" b="0" i="0" u="none" strike="noStrike" dirty="0">
                          <a:solidFill>
                            <a:srgbClr val="000000"/>
                          </a:solidFill>
                          <a:latin typeface="Calibri"/>
                        </a:rPr>
                        <a:t> </a:t>
                      </a:r>
                    </a:p>
                  </a:txBody>
                  <a:tcPr marL="4301" marR="4301" marT="43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900" b="0" i="0" u="none" strike="noStrike" dirty="0">
                        <a:solidFill>
                          <a:srgbClr val="000000"/>
                        </a:solidFill>
                        <a:latin typeface="Calibri"/>
                      </a:endParaRPr>
                    </a:p>
                  </a:txBody>
                  <a:tcPr marL="4301" marR="4301" marT="430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900" b="0" i="0" u="none" strike="noStrike" dirty="0">
                          <a:solidFill>
                            <a:srgbClr val="000000"/>
                          </a:solidFill>
                          <a:latin typeface="Calibri"/>
                        </a:rPr>
                        <a:t> </a:t>
                      </a:r>
                    </a:p>
                  </a:txBody>
                  <a:tcPr marL="4301" marR="4301" marT="4300" marB="0" anchor="b">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10"/>
                  </a:ext>
                </a:extLst>
              </a:tr>
              <a:tr h="278547">
                <a:tc gridSpan="18">
                  <a:txBody>
                    <a:bodyPr/>
                    <a:lstStyle/>
                    <a:p>
                      <a:pPr algn="l" fontAlgn="b"/>
                      <a:r>
                        <a:rPr lang="en-US" sz="900" b="1" i="0" u="none" strike="noStrike" dirty="0">
                          <a:solidFill>
                            <a:srgbClr val="000000"/>
                          </a:solidFill>
                          <a:latin typeface="Calibri"/>
                        </a:rPr>
                        <a:t>Note:  Band Level is subject to change based on performance/competencies demonstrated during the probationary period or initial period of evaluation.</a:t>
                      </a:r>
                    </a:p>
                  </a:txBody>
                  <a:tcPr marL="4301" marR="4301" marT="4300"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900" b="0" i="0" u="none" strike="noStrike" dirty="0">
                        <a:solidFill>
                          <a:srgbClr val="000000"/>
                        </a:solidFill>
                        <a:latin typeface="Calibri"/>
                      </a:endParaRPr>
                    </a:p>
                  </a:txBody>
                  <a:tcPr marL="4301" marR="4301" marT="4300" marB="0" anchor="b">
                    <a:lnL>
                      <a:noFill/>
                    </a:lnL>
                    <a:lnR>
                      <a:noFill/>
                    </a:lnR>
                    <a:lnT>
                      <a:noFill/>
                    </a:lnT>
                    <a:lnB>
                      <a:noFill/>
                    </a:lnB>
                  </a:tcPr>
                </a:tc>
                <a:tc>
                  <a:txBody>
                    <a:bodyPr/>
                    <a:lstStyle/>
                    <a:p>
                      <a:pPr algn="l" fontAlgn="b"/>
                      <a:r>
                        <a:rPr lang="en-US" sz="900" b="0" i="0" u="none" strike="noStrike" dirty="0">
                          <a:solidFill>
                            <a:srgbClr val="000000"/>
                          </a:solidFill>
                          <a:latin typeface="Calibri"/>
                        </a:rPr>
                        <a:t> </a:t>
                      </a:r>
                    </a:p>
                  </a:txBody>
                  <a:tcPr marL="4301" marR="4301" marT="4300" marB="0" anchor="b">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11"/>
                  </a:ext>
                </a:extLst>
              </a:tr>
              <a:tr h="141423">
                <a:tc>
                  <a:txBody>
                    <a:bodyPr/>
                    <a:lstStyle/>
                    <a:p>
                      <a:pPr algn="l" fontAlgn="b"/>
                      <a:r>
                        <a:rPr lang="en-US" sz="900" b="0" i="0" u="none" strike="noStrike" dirty="0">
                          <a:solidFill>
                            <a:srgbClr val="000000"/>
                          </a:solidFill>
                          <a:latin typeface="Calibri"/>
                        </a:rPr>
                        <a:t> </a:t>
                      </a:r>
                    </a:p>
                  </a:txBody>
                  <a:tcPr marL="4301" marR="4301" marT="430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900" b="0" i="0" u="none" strike="noStrike" dirty="0">
                        <a:solidFill>
                          <a:srgbClr val="000000"/>
                        </a:solidFill>
                        <a:latin typeface="Calibri"/>
                      </a:endParaRPr>
                    </a:p>
                  </a:txBody>
                  <a:tcPr marL="4301" marR="4301" marT="4300" marB="0" anchor="b">
                    <a:lnL>
                      <a:noFill/>
                    </a:lnL>
                    <a:lnR>
                      <a:noFill/>
                    </a:lnR>
                    <a:lnT>
                      <a:noFill/>
                    </a:lnT>
                    <a:lnB>
                      <a:noFill/>
                    </a:lnB>
                  </a:tcPr>
                </a:tc>
                <a:tc>
                  <a:txBody>
                    <a:bodyPr/>
                    <a:lstStyle/>
                    <a:p>
                      <a:pPr algn="l" fontAlgn="b"/>
                      <a:endParaRPr lang="en-US" sz="900" b="0" i="0" u="none" strike="noStrike" dirty="0">
                        <a:solidFill>
                          <a:srgbClr val="000000"/>
                        </a:solidFill>
                        <a:latin typeface="Calibri"/>
                      </a:endParaRPr>
                    </a:p>
                  </a:txBody>
                  <a:tcPr marL="4301" marR="4301" marT="4300" marB="0" anchor="b">
                    <a:lnL>
                      <a:noFill/>
                    </a:lnL>
                    <a:lnR>
                      <a:noFill/>
                    </a:lnR>
                    <a:lnT>
                      <a:noFill/>
                    </a:lnT>
                    <a:lnB>
                      <a:noFill/>
                    </a:lnB>
                  </a:tcPr>
                </a:tc>
                <a:tc>
                  <a:txBody>
                    <a:bodyPr/>
                    <a:lstStyle/>
                    <a:p>
                      <a:pPr algn="l" fontAlgn="b"/>
                      <a:endParaRPr lang="en-US" sz="900" b="0" i="0" u="none" strike="noStrike" dirty="0">
                        <a:solidFill>
                          <a:srgbClr val="000000"/>
                        </a:solidFill>
                        <a:latin typeface="Calibri"/>
                      </a:endParaRPr>
                    </a:p>
                  </a:txBody>
                  <a:tcPr marL="4301" marR="4301" marT="4300" marB="0" anchor="b">
                    <a:lnL>
                      <a:noFill/>
                    </a:lnL>
                    <a:lnR>
                      <a:noFill/>
                    </a:lnR>
                    <a:lnT>
                      <a:noFill/>
                    </a:lnT>
                    <a:lnB>
                      <a:noFill/>
                    </a:lnB>
                  </a:tcPr>
                </a:tc>
                <a:tc>
                  <a:txBody>
                    <a:bodyPr/>
                    <a:lstStyle/>
                    <a:p>
                      <a:pPr algn="l" fontAlgn="b"/>
                      <a:endParaRPr lang="en-US" sz="900" b="0" i="0" u="none" strike="noStrike" dirty="0">
                        <a:solidFill>
                          <a:srgbClr val="000000"/>
                        </a:solidFill>
                        <a:latin typeface="Calibri"/>
                      </a:endParaRPr>
                    </a:p>
                  </a:txBody>
                  <a:tcPr marL="4301" marR="4301" marT="4300" marB="0" anchor="b">
                    <a:lnL>
                      <a:noFill/>
                    </a:lnL>
                    <a:lnR>
                      <a:noFill/>
                    </a:lnR>
                    <a:lnT>
                      <a:noFill/>
                    </a:lnT>
                    <a:lnB>
                      <a:noFill/>
                    </a:lnB>
                  </a:tcPr>
                </a:tc>
                <a:tc>
                  <a:txBody>
                    <a:bodyPr/>
                    <a:lstStyle/>
                    <a:p>
                      <a:pPr algn="l" fontAlgn="b"/>
                      <a:endParaRPr lang="en-US" sz="900" b="0" i="0" u="none" strike="noStrike" dirty="0">
                        <a:solidFill>
                          <a:srgbClr val="000000"/>
                        </a:solidFill>
                        <a:latin typeface="Calibri"/>
                      </a:endParaRPr>
                    </a:p>
                  </a:txBody>
                  <a:tcPr marL="4301" marR="4301" marT="4300" marB="0" anchor="b">
                    <a:lnL>
                      <a:noFill/>
                    </a:lnL>
                    <a:lnR>
                      <a:noFill/>
                    </a:lnR>
                    <a:lnT>
                      <a:noFill/>
                    </a:lnT>
                    <a:lnB>
                      <a:noFill/>
                    </a:lnB>
                  </a:tcPr>
                </a:tc>
                <a:tc>
                  <a:txBody>
                    <a:bodyPr/>
                    <a:lstStyle/>
                    <a:p>
                      <a:pPr algn="l" fontAlgn="b"/>
                      <a:endParaRPr lang="en-US" sz="900" b="0" i="0" u="none" strike="noStrike" dirty="0">
                        <a:solidFill>
                          <a:srgbClr val="000000"/>
                        </a:solidFill>
                        <a:latin typeface="Calibri"/>
                      </a:endParaRPr>
                    </a:p>
                  </a:txBody>
                  <a:tcPr marL="4301" marR="4301" marT="4300" marB="0" anchor="b">
                    <a:lnL>
                      <a:noFill/>
                    </a:lnL>
                    <a:lnR>
                      <a:noFill/>
                    </a:lnR>
                    <a:lnT>
                      <a:noFill/>
                    </a:lnT>
                    <a:lnB>
                      <a:noFill/>
                    </a:lnB>
                  </a:tcPr>
                </a:tc>
                <a:tc>
                  <a:txBody>
                    <a:bodyPr/>
                    <a:lstStyle/>
                    <a:p>
                      <a:pPr algn="l" fontAlgn="b"/>
                      <a:endParaRPr lang="en-US" sz="900" b="0" i="0" u="none" strike="noStrike" dirty="0">
                        <a:solidFill>
                          <a:srgbClr val="000000"/>
                        </a:solidFill>
                        <a:latin typeface="Calibri"/>
                      </a:endParaRPr>
                    </a:p>
                  </a:txBody>
                  <a:tcPr marL="4301" marR="4301" marT="4300" marB="0" anchor="b">
                    <a:lnL>
                      <a:noFill/>
                    </a:lnL>
                    <a:lnR>
                      <a:noFill/>
                    </a:lnR>
                    <a:lnT>
                      <a:noFill/>
                    </a:lnT>
                    <a:lnB>
                      <a:noFill/>
                    </a:lnB>
                  </a:tcPr>
                </a:tc>
                <a:tc>
                  <a:txBody>
                    <a:bodyPr/>
                    <a:lstStyle/>
                    <a:p>
                      <a:pPr algn="l" fontAlgn="b"/>
                      <a:endParaRPr lang="en-US" sz="900" b="0" i="0" u="none" strike="noStrike" dirty="0">
                        <a:solidFill>
                          <a:srgbClr val="000000"/>
                        </a:solidFill>
                        <a:latin typeface="Calibri"/>
                      </a:endParaRPr>
                    </a:p>
                  </a:txBody>
                  <a:tcPr marL="4301" marR="4301" marT="4300" marB="0" anchor="b">
                    <a:lnL>
                      <a:noFill/>
                    </a:lnL>
                    <a:lnR>
                      <a:noFill/>
                    </a:lnR>
                    <a:lnT>
                      <a:noFill/>
                    </a:lnT>
                    <a:lnB>
                      <a:noFill/>
                    </a:lnB>
                  </a:tcPr>
                </a:tc>
                <a:tc>
                  <a:txBody>
                    <a:bodyPr/>
                    <a:lstStyle/>
                    <a:p>
                      <a:pPr algn="l" fontAlgn="b"/>
                      <a:endParaRPr lang="en-US" sz="900" b="0" i="0" u="none" strike="noStrike" dirty="0">
                        <a:solidFill>
                          <a:srgbClr val="000000"/>
                        </a:solidFill>
                        <a:latin typeface="Calibri"/>
                      </a:endParaRPr>
                    </a:p>
                  </a:txBody>
                  <a:tcPr marL="4301" marR="4301" marT="4300" marB="0" anchor="b">
                    <a:lnL>
                      <a:noFill/>
                    </a:lnL>
                    <a:lnR>
                      <a:noFill/>
                    </a:lnR>
                    <a:lnT>
                      <a:noFill/>
                    </a:lnT>
                    <a:lnB>
                      <a:noFill/>
                    </a:lnB>
                  </a:tcPr>
                </a:tc>
                <a:tc>
                  <a:txBody>
                    <a:bodyPr/>
                    <a:lstStyle/>
                    <a:p>
                      <a:pPr algn="l" fontAlgn="b"/>
                      <a:endParaRPr lang="en-US" sz="900" b="0" i="0" u="none" strike="noStrike" dirty="0">
                        <a:solidFill>
                          <a:srgbClr val="000000"/>
                        </a:solidFill>
                        <a:latin typeface="Calibri"/>
                      </a:endParaRPr>
                    </a:p>
                  </a:txBody>
                  <a:tcPr marL="4301" marR="4301" marT="4300" marB="0" anchor="b">
                    <a:lnL>
                      <a:noFill/>
                    </a:lnL>
                    <a:lnR>
                      <a:noFill/>
                    </a:lnR>
                    <a:lnT>
                      <a:noFill/>
                    </a:lnT>
                    <a:lnB>
                      <a:noFill/>
                    </a:lnB>
                  </a:tcPr>
                </a:tc>
                <a:tc>
                  <a:txBody>
                    <a:bodyPr/>
                    <a:lstStyle/>
                    <a:p>
                      <a:pPr algn="l" fontAlgn="b"/>
                      <a:endParaRPr lang="en-US" sz="900" b="0" i="0" u="none" strike="noStrike" dirty="0">
                        <a:solidFill>
                          <a:srgbClr val="000000"/>
                        </a:solidFill>
                        <a:latin typeface="Calibri"/>
                      </a:endParaRPr>
                    </a:p>
                  </a:txBody>
                  <a:tcPr marL="4301" marR="4301" marT="4300" marB="0" anchor="b">
                    <a:lnL>
                      <a:noFill/>
                    </a:lnL>
                    <a:lnR>
                      <a:noFill/>
                    </a:lnR>
                    <a:lnT>
                      <a:noFill/>
                    </a:lnT>
                    <a:lnB>
                      <a:noFill/>
                    </a:lnB>
                  </a:tcPr>
                </a:tc>
                <a:tc>
                  <a:txBody>
                    <a:bodyPr/>
                    <a:lstStyle/>
                    <a:p>
                      <a:pPr algn="l" fontAlgn="b"/>
                      <a:endParaRPr lang="en-US" sz="900" b="0" i="0" u="none" strike="noStrike" dirty="0">
                        <a:solidFill>
                          <a:srgbClr val="000000"/>
                        </a:solidFill>
                        <a:latin typeface="Calibri"/>
                      </a:endParaRPr>
                    </a:p>
                  </a:txBody>
                  <a:tcPr marL="4301" marR="4301" marT="4300" marB="0" anchor="b">
                    <a:lnL>
                      <a:noFill/>
                    </a:lnL>
                    <a:lnR>
                      <a:noFill/>
                    </a:lnR>
                    <a:lnT>
                      <a:noFill/>
                    </a:lnT>
                    <a:lnB>
                      <a:noFill/>
                    </a:lnB>
                  </a:tcPr>
                </a:tc>
                <a:tc>
                  <a:txBody>
                    <a:bodyPr/>
                    <a:lstStyle/>
                    <a:p>
                      <a:pPr algn="l" fontAlgn="b"/>
                      <a:endParaRPr lang="en-US" sz="900" b="0" i="0" u="none" strike="noStrike" dirty="0">
                        <a:solidFill>
                          <a:srgbClr val="000000"/>
                        </a:solidFill>
                        <a:latin typeface="Calibri"/>
                      </a:endParaRPr>
                    </a:p>
                  </a:txBody>
                  <a:tcPr marL="4301" marR="4301" marT="4300" marB="0" anchor="b">
                    <a:lnL>
                      <a:noFill/>
                    </a:lnL>
                    <a:lnR>
                      <a:noFill/>
                    </a:lnR>
                    <a:lnT>
                      <a:noFill/>
                    </a:lnT>
                    <a:lnB>
                      <a:noFill/>
                    </a:lnB>
                  </a:tcPr>
                </a:tc>
                <a:tc>
                  <a:txBody>
                    <a:bodyPr/>
                    <a:lstStyle/>
                    <a:p>
                      <a:pPr algn="l" fontAlgn="b"/>
                      <a:endParaRPr lang="en-US" sz="900" b="0" i="0" u="none" strike="noStrike" dirty="0">
                        <a:solidFill>
                          <a:srgbClr val="000000"/>
                        </a:solidFill>
                        <a:latin typeface="Calibri"/>
                      </a:endParaRPr>
                    </a:p>
                  </a:txBody>
                  <a:tcPr marL="4301" marR="4301" marT="4300" marB="0" anchor="b">
                    <a:lnL>
                      <a:noFill/>
                    </a:lnL>
                    <a:lnR>
                      <a:noFill/>
                    </a:lnR>
                    <a:lnT>
                      <a:noFill/>
                    </a:lnT>
                    <a:lnB>
                      <a:noFill/>
                    </a:lnB>
                  </a:tcPr>
                </a:tc>
                <a:tc>
                  <a:txBody>
                    <a:bodyPr/>
                    <a:lstStyle/>
                    <a:p>
                      <a:pPr algn="l" fontAlgn="b"/>
                      <a:endParaRPr lang="en-US" sz="900" b="0" i="0" u="none" strike="noStrike" dirty="0">
                        <a:solidFill>
                          <a:srgbClr val="000000"/>
                        </a:solidFill>
                        <a:latin typeface="Calibri"/>
                      </a:endParaRPr>
                    </a:p>
                  </a:txBody>
                  <a:tcPr marL="4301" marR="4301" marT="4300" marB="0" anchor="b">
                    <a:lnL>
                      <a:noFill/>
                    </a:lnL>
                    <a:lnR>
                      <a:noFill/>
                    </a:lnR>
                    <a:lnT>
                      <a:noFill/>
                    </a:lnT>
                    <a:lnB>
                      <a:noFill/>
                    </a:lnB>
                  </a:tcPr>
                </a:tc>
                <a:tc>
                  <a:txBody>
                    <a:bodyPr/>
                    <a:lstStyle/>
                    <a:p>
                      <a:pPr algn="l" fontAlgn="b"/>
                      <a:endParaRPr lang="en-US" sz="900" b="0" i="0" u="none" strike="noStrike" dirty="0">
                        <a:solidFill>
                          <a:srgbClr val="000000"/>
                        </a:solidFill>
                        <a:latin typeface="Calibri"/>
                      </a:endParaRPr>
                    </a:p>
                  </a:txBody>
                  <a:tcPr marL="4301" marR="4301" marT="4300" marB="0" anchor="b">
                    <a:lnL>
                      <a:noFill/>
                    </a:lnL>
                    <a:lnR>
                      <a:noFill/>
                    </a:lnR>
                    <a:lnT>
                      <a:noFill/>
                    </a:lnT>
                    <a:lnB>
                      <a:noFill/>
                    </a:lnB>
                  </a:tcPr>
                </a:tc>
                <a:tc>
                  <a:txBody>
                    <a:bodyPr/>
                    <a:lstStyle/>
                    <a:p>
                      <a:pPr algn="l" fontAlgn="b"/>
                      <a:endParaRPr lang="en-US" sz="900" b="0" i="0" u="none" strike="noStrike" dirty="0">
                        <a:solidFill>
                          <a:srgbClr val="000000"/>
                        </a:solidFill>
                        <a:latin typeface="Calibri"/>
                      </a:endParaRPr>
                    </a:p>
                  </a:txBody>
                  <a:tcPr marL="4301" marR="4301" marT="4300" marB="0" anchor="b">
                    <a:lnL>
                      <a:noFill/>
                    </a:lnL>
                    <a:lnR>
                      <a:noFill/>
                    </a:lnR>
                    <a:lnT>
                      <a:noFill/>
                    </a:lnT>
                    <a:lnB>
                      <a:noFill/>
                    </a:lnB>
                  </a:tcPr>
                </a:tc>
                <a:tc>
                  <a:txBody>
                    <a:bodyPr/>
                    <a:lstStyle/>
                    <a:p>
                      <a:pPr algn="l" fontAlgn="b"/>
                      <a:endParaRPr lang="en-US" sz="900" b="0" i="0" u="none" strike="noStrike" dirty="0">
                        <a:solidFill>
                          <a:srgbClr val="000000"/>
                        </a:solidFill>
                        <a:latin typeface="Calibri"/>
                      </a:endParaRPr>
                    </a:p>
                  </a:txBody>
                  <a:tcPr marL="4301" marR="4301" marT="4300" marB="0" anchor="b">
                    <a:lnL>
                      <a:noFill/>
                    </a:lnL>
                    <a:lnR>
                      <a:noFill/>
                    </a:lnR>
                    <a:lnT>
                      <a:noFill/>
                    </a:lnT>
                    <a:lnB>
                      <a:noFill/>
                    </a:lnB>
                  </a:tcPr>
                </a:tc>
                <a:tc>
                  <a:txBody>
                    <a:bodyPr/>
                    <a:lstStyle/>
                    <a:p>
                      <a:pPr algn="l" fontAlgn="b"/>
                      <a:r>
                        <a:rPr lang="en-US" sz="900" b="0" i="0" u="none" strike="noStrike" dirty="0">
                          <a:solidFill>
                            <a:srgbClr val="000000"/>
                          </a:solidFill>
                          <a:latin typeface="Calibri"/>
                        </a:rPr>
                        <a:t> </a:t>
                      </a:r>
                    </a:p>
                  </a:txBody>
                  <a:tcPr marL="4301" marR="4301" marT="4300" marB="0" anchor="b">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12"/>
                  </a:ext>
                </a:extLst>
              </a:tr>
              <a:tr h="141423">
                <a:tc>
                  <a:txBody>
                    <a:bodyPr/>
                    <a:lstStyle/>
                    <a:p>
                      <a:pPr algn="l" fontAlgn="b"/>
                      <a:r>
                        <a:rPr lang="en-US" sz="900" b="0" i="0" u="none" strike="noStrike" dirty="0">
                          <a:solidFill>
                            <a:srgbClr val="000000"/>
                          </a:solidFill>
                          <a:latin typeface="Calibri"/>
                        </a:rPr>
                        <a:t> </a:t>
                      </a:r>
                    </a:p>
                  </a:txBody>
                  <a:tcPr marL="4301" marR="4301" marT="430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900" b="0" i="0" u="none" strike="noStrike" dirty="0">
                        <a:solidFill>
                          <a:srgbClr val="000000"/>
                        </a:solidFill>
                        <a:latin typeface="Calibri"/>
                      </a:endParaRPr>
                    </a:p>
                  </a:txBody>
                  <a:tcPr marL="4301" marR="4301" marT="4300" marB="0" anchor="b">
                    <a:lnL>
                      <a:noFill/>
                    </a:lnL>
                    <a:lnR>
                      <a:noFill/>
                    </a:lnR>
                    <a:lnT>
                      <a:noFill/>
                    </a:lnT>
                    <a:lnB>
                      <a:noFill/>
                    </a:lnB>
                  </a:tcPr>
                </a:tc>
                <a:tc>
                  <a:txBody>
                    <a:bodyPr/>
                    <a:lstStyle/>
                    <a:p>
                      <a:pPr algn="l" fontAlgn="b"/>
                      <a:endParaRPr lang="en-US" sz="900" b="0" i="0" u="none" strike="noStrike" dirty="0">
                        <a:solidFill>
                          <a:srgbClr val="000000"/>
                        </a:solidFill>
                        <a:latin typeface="Calibri"/>
                      </a:endParaRPr>
                    </a:p>
                  </a:txBody>
                  <a:tcPr marL="4301" marR="4301" marT="4300" marB="0" anchor="b">
                    <a:lnL>
                      <a:noFill/>
                    </a:lnL>
                    <a:lnR>
                      <a:noFill/>
                    </a:lnR>
                    <a:lnT>
                      <a:noFill/>
                    </a:lnT>
                    <a:lnB>
                      <a:noFill/>
                    </a:lnB>
                  </a:tcPr>
                </a:tc>
                <a:tc>
                  <a:txBody>
                    <a:bodyPr/>
                    <a:lstStyle/>
                    <a:p>
                      <a:pPr algn="l" fontAlgn="b"/>
                      <a:endParaRPr lang="en-US" sz="900" b="0" i="0" u="none" strike="noStrike" dirty="0">
                        <a:solidFill>
                          <a:srgbClr val="000000"/>
                        </a:solidFill>
                        <a:latin typeface="Calibri"/>
                      </a:endParaRPr>
                    </a:p>
                  </a:txBody>
                  <a:tcPr marL="4301" marR="4301" marT="4300" marB="0" anchor="b">
                    <a:lnL>
                      <a:noFill/>
                    </a:lnL>
                    <a:lnR>
                      <a:noFill/>
                    </a:lnR>
                    <a:lnT>
                      <a:noFill/>
                    </a:lnT>
                    <a:lnB>
                      <a:noFill/>
                    </a:lnB>
                  </a:tcPr>
                </a:tc>
                <a:tc>
                  <a:txBody>
                    <a:bodyPr/>
                    <a:lstStyle/>
                    <a:p>
                      <a:pPr algn="l" fontAlgn="b"/>
                      <a:endParaRPr lang="en-US" sz="900" b="0" i="0" u="none" strike="noStrike" dirty="0">
                        <a:solidFill>
                          <a:srgbClr val="000000"/>
                        </a:solidFill>
                        <a:latin typeface="Calibri"/>
                      </a:endParaRPr>
                    </a:p>
                  </a:txBody>
                  <a:tcPr marL="4301" marR="4301" marT="4300" marB="0" anchor="b">
                    <a:lnL>
                      <a:noFill/>
                    </a:lnL>
                    <a:lnR>
                      <a:noFill/>
                    </a:lnR>
                    <a:lnT>
                      <a:noFill/>
                    </a:lnT>
                    <a:lnB>
                      <a:noFill/>
                    </a:lnB>
                  </a:tcPr>
                </a:tc>
                <a:tc>
                  <a:txBody>
                    <a:bodyPr/>
                    <a:lstStyle/>
                    <a:p>
                      <a:pPr algn="l" fontAlgn="b"/>
                      <a:endParaRPr lang="en-US" sz="900" b="0" i="0" u="none" strike="noStrike" dirty="0">
                        <a:solidFill>
                          <a:srgbClr val="000000"/>
                        </a:solidFill>
                        <a:latin typeface="Calibri"/>
                      </a:endParaRPr>
                    </a:p>
                  </a:txBody>
                  <a:tcPr marL="4301" marR="4301" marT="4300" marB="0" anchor="b">
                    <a:lnL>
                      <a:noFill/>
                    </a:lnL>
                    <a:lnR>
                      <a:noFill/>
                    </a:lnR>
                    <a:lnT>
                      <a:noFill/>
                    </a:lnT>
                    <a:lnB>
                      <a:noFill/>
                    </a:lnB>
                  </a:tcPr>
                </a:tc>
                <a:tc>
                  <a:txBody>
                    <a:bodyPr/>
                    <a:lstStyle/>
                    <a:p>
                      <a:pPr algn="l" fontAlgn="b"/>
                      <a:endParaRPr lang="en-US" sz="900" b="0" i="0" u="none" strike="noStrike" dirty="0">
                        <a:solidFill>
                          <a:srgbClr val="000000"/>
                        </a:solidFill>
                        <a:latin typeface="Calibri"/>
                      </a:endParaRPr>
                    </a:p>
                  </a:txBody>
                  <a:tcPr marL="4301" marR="4301" marT="4300" marB="0" anchor="b">
                    <a:lnL>
                      <a:noFill/>
                    </a:lnL>
                    <a:lnR>
                      <a:noFill/>
                    </a:lnR>
                    <a:lnT>
                      <a:noFill/>
                    </a:lnT>
                    <a:lnB>
                      <a:noFill/>
                    </a:lnB>
                  </a:tcPr>
                </a:tc>
                <a:tc>
                  <a:txBody>
                    <a:bodyPr/>
                    <a:lstStyle/>
                    <a:p>
                      <a:pPr algn="l" fontAlgn="b"/>
                      <a:endParaRPr lang="en-US" sz="900" b="0" i="0" u="none" strike="noStrike" dirty="0">
                        <a:solidFill>
                          <a:srgbClr val="000000"/>
                        </a:solidFill>
                        <a:latin typeface="Calibri"/>
                      </a:endParaRPr>
                    </a:p>
                  </a:txBody>
                  <a:tcPr marL="4301" marR="4301" marT="4300" marB="0" anchor="b">
                    <a:lnL>
                      <a:noFill/>
                    </a:lnL>
                    <a:lnR>
                      <a:noFill/>
                    </a:lnR>
                    <a:lnT>
                      <a:noFill/>
                    </a:lnT>
                    <a:lnB>
                      <a:noFill/>
                    </a:lnB>
                  </a:tcPr>
                </a:tc>
                <a:tc>
                  <a:txBody>
                    <a:bodyPr/>
                    <a:lstStyle/>
                    <a:p>
                      <a:pPr algn="l" fontAlgn="b"/>
                      <a:endParaRPr lang="en-US" sz="900" b="0" i="0" u="none" strike="noStrike" dirty="0">
                        <a:solidFill>
                          <a:srgbClr val="000000"/>
                        </a:solidFill>
                        <a:latin typeface="Calibri"/>
                      </a:endParaRPr>
                    </a:p>
                  </a:txBody>
                  <a:tcPr marL="4301" marR="4301" marT="4300" marB="0" anchor="b">
                    <a:lnL>
                      <a:noFill/>
                    </a:lnL>
                    <a:lnR>
                      <a:noFill/>
                    </a:lnR>
                    <a:lnT>
                      <a:noFill/>
                    </a:lnT>
                    <a:lnB>
                      <a:noFill/>
                    </a:lnB>
                  </a:tcPr>
                </a:tc>
                <a:tc>
                  <a:txBody>
                    <a:bodyPr/>
                    <a:lstStyle/>
                    <a:p>
                      <a:pPr algn="l" fontAlgn="b"/>
                      <a:endParaRPr lang="en-US" sz="900" b="0" i="0" u="none" strike="noStrike" dirty="0">
                        <a:solidFill>
                          <a:srgbClr val="000000"/>
                        </a:solidFill>
                        <a:latin typeface="Calibri"/>
                      </a:endParaRPr>
                    </a:p>
                  </a:txBody>
                  <a:tcPr marL="4301" marR="4301" marT="4300" marB="0" anchor="b">
                    <a:lnL>
                      <a:noFill/>
                    </a:lnL>
                    <a:lnR>
                      <a:noFill/>
                    </a:lnR>
                    <a:lnT>
                      <a:noFill/>
                    </a:lnT>
                    <a:lnB>
                      <a:noFill/>
                    </a:lnB>
                  </a:tcPr>
                </a:tc>
                <a:tc>
                  <a:txBody>
                    <a:bodyPr/>
                    <a:lstStyle/>
                    <a:p>
                      <a:pPr algn="l" fontAlgn="b"/>
                      <a:endParaRPr lang="en-US" sz="900" b="0" i="0" u="none" strike="noStrike" dirty="0">
                        <a:solidFill>
                          <a:srgbClr val="000000"/>
                        </a:solidFill>
                        <a:latin typeface="Calibri"/>
                      </a:endParaRPr>
                    </a:p>
                  </a:txBody>
                  <a:tcPr marL="4301" marR="4301" marT="4300" marB="0" anchor="b">
                    <a:lnL>
                      <a:noFill/>
                    </a:lnL>
                    <a:lnR>
                      <a:noFill/>
                    </a:lnR>
                    <a:lnT>
                      <a:noFill/>
                    </a:lnT>
                    <a:lnB>
                      <a:noFill/>
                    </a:lnB>
                  </a:tcPr>
                </a:tc>
                <a:tc>
                  <a:txBody>
                    <a:bodyPr/>
                    <a:lstStyle/>
                    <a:p>
                      <a:pPr algn="l" fontAlgn="b"/>
                      <a:endParaRPr lang="en-US" sz="900" b="0" i="0" u="none" strike="noStrike" dirty="0">
                        <a:solidFill>
                          <a:srgbClr val="000000"/>
                        </a:solidFill>
                        <a:latin typeface="Calibri"/>
                      </a:endParaRPr>
                    </a:p>
                  </a:txBody>
                  <a:tcPr marL="4301" marR="4301" marT="4300" marB="0" anchor="b">
                    <a:lnL>
                      <a:noFill/>
                    </a:lnL>
                    <a:lnR>
                      <a:noFill/>
                    </a:lnR>
                    <a:lnT>
                      <a:noFill/>
                    </a:lnT>
                    <a:lnB>
                      <a:noFill/>
                    </a:lnB>
                  </a:tcPr>
                </a:tc>
                <a:tc>
                  <a:txBody>
                    <a:bodyPr/>
                    <a:lstStyle/>
                    <a:p>
                      <a:pPr algn="l" fontAlgn="b"/>
                      <a:endParaRPr lang="en-US" sz="900" b="0" i="0" u="none" strike="noStrike" dirty="0">
                        <a:solidFill>
                          <a:srgbClr val="000000"/>
                        </a:solidFill>
                        <a:latin typeface="Calibri"/>
                      </a:endParaRPr>
                    </a:p>
                  </a:txBody>
                  <a:tcPr marL="4301" marR="4301" marT="4300" marB="0" anchor="b">
                    <a:lnL>
                      <a:noFill/>
                    </a:lnL>
                    <a:lnR>
                      <a:noFill/>
                    </a:lnR>
                    <a:lnT>
                      <a:noFill/>
                    </a:lnT>
                    <a:lnB>
                      <a:noFill/>
                    </a:lnB>
                  </a:tcPr>
                </a:tc>
                <a:tc>
                  <a:txBody>
                    <a:bodyPr/>
                    <a:lstStyle/>
                    <a:p>
                      <a:pPr algn="l" fontAlgn="b"/>
                      <a:endParaRPr lang="en-US" sz="900" b="0" i="0" u="none" strike="noStrike" dirty="0">
                        <a:solidFill>
                          <a:srgbClr val="000000"/>
                        </a:solidFill>
                        <a:latin typeface="Calibri"/>
                      </a:endParaRPr>
                    </a:p>
                  </a:txBody>
                  <a:tcPr marL="4301" marR="4301" marT="4300" marB="0" anchor="b">
                    <a:lnL>
                      <a:noFill/>
                    </a:lnL>
                    <a:lnR>
                      <a:noFill/>
                    </a:lnR>
                    <a:lnT>
                      <a:noFill/>
                    </a:lnT>
                    <a:lnB>
                      <a:noFill/>
                    </a:lnB>
                  </a:tcPr>
                </a:tc>
                <a:tc>
                  <a:txBody>
                    <a:bodyPr/>
                    <a:lstStyle/>
                    <a:p>
                      <a:pPr algn="l" fontAlgn="b"/>
                      <a:endParaRPr lang="en-US" sz="900" b="0" i="0" u="none" strike="noStrike" dirty="0">
                        <a:solidFill>
                          <a:srgbClr val="000000"/>
                        </a:solidFill>
                        <a:latin typeface="Calibri"/>
                      </a:endParaRPr>
                    </a:p>
                  </a:txBody>
                  <a:tcPr marL="4301" marR="4301" marT="4300" marB="0" anchor="b">
                    <a:lnL>
                      <a:noFill/>
                    </a:lnL>
                    <a:lnR>
                      <a:noFill/>
                    </a:lnR>
                    <a:lnT>
                      <a:noFill/>
                    </a:lnT>
                    <a:lnB>
                      <a:noFill/>
                    </a:lnB>
                  </a:tcPr>
                </a:tc>
                <a:tc>
                  <a:txBody>
                    <a:bodyPr/>
                    <a:lstStyle/>
                    <a:p>
                      <a:pPr algn="l" fontAlgn="b"/>
                      <a:endParaRPr lang="en-US" sz="900" b="0" i="0" u="none" strike="noStrike" dirty="0">
                        <a:solidFill>
                          <a:srgbClr val="000000"/>
                        </a:solidFill>
                        <a:latin typeface="Calibri"/>
                      </a:endParaRPr>
                    </a:p>
                  </a:txBody>
                  <a:tcPr marL="4301" marR="4301" marT="4300" marB="0" anchor="b">
                    <a:lnL>
                      <a:noFill/>
                    </a:lnL>
                    <a:lnR>
                      <a:noFill/>
                    </a:lnR>
                    <a:lnT>
                      <a:noFill/>
                    </a:lnT>
                    <a:lnB>
                      <a:noFill/>
                    </a:lnB>
                  </a:tcPr>
                </a:tc>
                <a:tc>
                  <a:txBody>
                    <a:bodyPr/>
                    <a:lstStyle/>
                    <a:p>
                      <a:pPr algn="l" fontAlgn="b"/>
                      <a:endParaRPr lang="en-US" sz="900" b="0" i="0" u="none" strike="noStrike" dirty="0">
                        <a:solidFill>
                          <a:srgbClr val="000000"/>
                        </a:solidFill>
                        <a:latin typeface="Calibri"/>
                      </a:endParaRPr>
                    </a:p>
                  </a:txBody>
                  <a:tcPr marL="4301" marR="4301" marT="4300" marB="0" anchor="b">
                    <a:lnL>
                      <a:noFill/>
                    </a:lnL>
                    <a:lnR>
                      <a:noFill/>
                    </a:lnR>
                    <a:lnT>
                      <a:noFill/>
                    </a:lnT>
                    <a:lnB>
                      <a:noFill/>
                    </a:lnB>
                  </a:tcPr>
                </a:tc>
                <a:tc>
                  <a:txBody>
                    <a:bodyPr/>
                    <a:lstStyle/>
                    <a:p>
                      <a:pPr algn="l" fontAlgn="b"/>
                      <a:endParaRPr lang="en-US" sz="900" b="0" i="0" u="none" strike="noStrike" dirty="0">
                        <a:solidFill>
                          <a:srgbClr val="000000"/>
                        </a:solidFill>
                        <a:latin typeface="Calibri"/>
                      </a:endParaRPr>
                    </a:p>
                  </a:txBody>
                  <a:tcPr marL="4301" marR="4301" marT="4300" marB="0" anchor="b">
                    <a:lnL>
                      <a:noFill/>
                    </a:lnL>
                    <a:lnR>
                      <a:noFill/>
                    </a:lnR>
                    <a:lnT>
                      <a:noFill/>
                    </a:lnT>
                    <a:lnB>
                      <a:noFill/>
                    </a:lnB>
                  </a:tcPr>
                </a:tc>
                <a:tc>
                  <a:txBody>
                    <a:bodyPr/>
                    <a:lstStyle/>
                    <a:p>
                      <a:pPr algn="l" fontAlgn="b"/>
                      <a:endParaRPr lang="en-US" sz="900" b="0" i="0" u="none" strike="noStrike" dirty="0">
                        <a:solidFill>
                          <a:srgbClr val="000000"/>
                        </a:solidFill>
                        <a:latin typeface="Calibri"/>
                      </a:endParaRPr>
                    </a:p>
                  </a:txBody>
                  <a:tcPr marL="4301" marR="4301" marT="4300" marB="0" anchor="b">
                    <a:lnL>
                      <a:noFill/>
                    </a:lnL>
                    <a:lnR>
                      <a:noFill/>
                    </a:lnR>
                    <a:lnT>
                      <a:noFill/>
                    </a:lnT>
                    <a:lnB>
                      <a:noFill/>
                    </a:lnB>
                  </a:tcPr>
                </a:tc>
                <a:tc>
                  <a:txBody>
                    <a:bodyPr/>
                    <a:lstStyle/>
                    <a:p>
                      <a:pPr algn="l" fontAlgn="b"/>
                      <a:r>
                        <a:rPr lang="en-US" sz="900" b="0" i="0" u="none" strike="noStrike" dirty="0">
                          <a:solidFill>
                            <a:srgbClr val="000000"/>
                          </a:solidFill>
                          <a:latin typeface="Calibri"/>
                        </a:rPr>
                        <a:t> </a:t>
                      </a:r>
                    </a:p>
                  </a:txBody>
                  <a:tcPr marL="4301" marR="4301" marT="4300" marB="0" anchor="b">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13"/>
                  </a:ext>
                </a:extLst>
              </a:tr>
              <a:tr h="141423">
                <a:tc>
                  <a:txBody>
                    <a:bodyPr/>
                    <a:lstStyle/>
                    <a:p>
                      <a:pPr algn="l" fontAlgn="b"/>
                      <a:r>
                        <a:rPr lang="en-US" sz="900" b="0" i="0" u="none" strike="noStrike" dirty="0">
                          <a:solidFill>
                            <a:srgbClr val="000000"/>
                          </a:solidFill>
                          <a:latin typeface="Calibri"/>
                        </a:rPr>
                        <a:t> </a:t>
                      </a:r>
                    </a:p>
                  </a:txBody>
                  <a:tcPr marL="4301" marR="4301" marT="430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900" b="0" i="0" u="none" strike="noStrike" dirty="0">
                        <a:solidFill>
                          <a:srgbClr val="000000"/>
                        </a:solidFill>
                        <a:latin typeface="Calibri"/>
                      </a:endParaRPr>
                    </a:p>
                  </a:txBody>
                  <a:tcPr marL="4301" marR="4301" marT="4300" marB="0" anchor="b">
                    <a:lnL>
                      <a:noFill/>
                    </a:lnL>
                    <a:lnR>
                      <a:noFill/>
                    </a:lnR>
                    <a:lnT>
                      <a:noFill/>
                    </a:lnT>
                    <a:lnB>
                      <a:noFill/>
                    </a:lnB>
                  </a:tcPr>
                </a:tc>
                <a:tc>
                  <a:txBody>
                    <a:bodyPr/>
                    <a:lstStyle/>
                    <a:p>
                      <a:pPr algn="l" fontAlgn="b"/>
                      <a:endParaRPr lang="en-US" sz="900" b="0" i="0" u="none" strike="noStrike" dirty="0">
                        <a:solidFill>
                          <a:srgbClr val="000000"/>
                        </a:solidFill>
                        <a:latin typeface="Calibri"/>
                      </a:endParaRPr>
                    </a:p>
                  </a:txBody>
                  <a:tcPr marL="4301" marR="4301" marT="4300" marB="0" anchor="b">
                    <a:lnL>
                      <a:noFill/>
                    </a:lnL>
                    <a:lnR>
                      <a:noFill/>
                    </a:lnR>
                    <a:lnT>
                      <a:noFill/>
                    </a:lnT>
                    <a:lnB>
                      <a:noFill/>
                    </a:lnB>
                  </a:tcPr>
                </a:tc>
                <a:tc>
                  <a:txBody>
                    <a:bodyPr/>
                    <a:lstStyle/>
                    <a:p>
                      <a:pPr algn="l" fontAlgn="b"/>
                      <a:endParaRPr lang="en-US" sz="900" b="0" i="0" u="none" strike="noStrike" dirty="0">
                        <a:solidFill>
                          <a:srgbClr val="000000"/>
                        </a:solidFill>
                        <a:latin typeface="Calibri"/>
                      </a:endParaRPr>
                    </a:p>
                  </a:txBody>
                  <a:tcPr marL="4301" marR="4301" marT="4300" marB="0" anchor="b">
                    <a:lnL>
                      <a:noFill/>
                    </a:lnL>
                    <a:lnR>
                      <a:noFill/>
                    </a:lnR>
                    <a:lnT>
                      <a:noFill/>
                    </a:lnT>
                    <a:lnB>
                      <a:noFill/>
                    </a:lnB>
                  </a:tcPr>
                </a:tc>
                <a:tc>
                  <a:txBody>
                    <a:bodyPr/>
                    <a:lstStyle/>
                    <a:p>
                      <a:pPr algn="l" fontAlgn="b"/>
                      <a:endParaRPr lang="en-US" sz="900" b="0" i="0" u="none" strike="noStrike" dirty="0">
                        <a:solidFill>
                          <a:srgbClr val="000000"/>
                        </a:solidFill>
                        <a:latin typeface="Calibri"/>
                      </a:endParaRPr>
                    </a:p>
                  </a:txBody>
                  <a:tcPr marL="4301" marR="4301" marT="4300" marB="0" anchor="b">
                    <a:lnL>
                      <a:noFill/>
                    </a:lnL>
                    <a:lnR>
                      <a:noFill/>
                    </a:lnR>
                    <a:lnT>
                      <a:noFill/>
                    </a:lnT>
                    <a:lnB>
                      <a:noFill/>
                    </a:lnB>
                  </a:tcPr>
                </a:tc>
                <a:tc>
                  <a:txBody>
                    <a:bodyPr/>
                    <a:lstStyle/>
                    <a:p>
                      <a:pPr algn="l" fontAlgn="b"/>
                      <a:endParaRPr lang="en-US" sz="900" b="0" i="0" u="none" strike="noStrike" dirty="0">
                        <a:solidFill>
                          <a:srgbClr val="000000"/>
                        </a:solidFill>
                        <a:latin typeface="Calibri"/>
                      </a:endParaRPr>
                    </a:p>
                  </a:txBody>
                  <a:tcPr marL="4301" marR="4301" marT="4300" marB="0" anchor="b">
                    <a:lnL>
                      <a:noFill/>
                    </a:lnL>
                    <a:lnR>
                      <a:noFill/>
                    </a:lnR>
                    <a:lnT>
                      <a:noFill/>
                    </a:lnT>
                    <a:lnB>
                      <a:noFill/>
                    </a:lnB>
                  </a:tcPr>
                </a:tc>
                <a:tc>
                  <a:txBody>
                    <a:bodyPr/>
                    <a:lstStyle/>
                    <a:p>
                      <a:pPr algn="l" fontAlgn="b"/>
                      <a:endParaRPr lang="en-US" sz="900" b="0" i="0" u="none" strike="noStrike" dirty="0">
                        <a:solidFill>
                          <a:srgbClr val="000000"/>
                        </a:solidFill>
                        <a:latin typeface="Calibri"/>
                      </a:endParaRPr>
                    </a:p>
                  </a:txBody>
                  <a:tcPr marL="4301" marR="4301" marT="4300" marB="0" anchor="b">
                    <a:lnL>
                      <a:noFill/>
                    </a:lnL>
                    <a:lnR>
                      <a:noFill/>
                    </a:lnR>
                    <a:lnT>
                      <a:noFill/>
                    </a:lnT>
                    <a:lnB>
                      <a:noFill/>
                    </a:lnB>
                  </a:tcPr>
                </a:tc>
                <a:tc>
                  <a:txBody>
                    <a:bodyPr/>
                    <a:lstStyle/>
                    <a:p>
                      <a:pPr algn="l" fontAlgn="b"/>
                      <a:endParaRPr lang="en-US" sz="900" b="0" i="0" u="none" strike="noStrike" dirty="0">
                        <a:solidFill>
                          <a:srgbClr val="000000"/>
                        </a:solidFill>
                        <a:latin typeface="Calibri"/>
                      </a:endParaRPr>
                    </a:p>
                  </a:txBody>
                  <a:tcPr marL="4301" marR="4301" marT="4300" marB="0" anchor="b">
                    <a:lnL>
                      <a:noFill/>
                    </a:lnL>
                    <a:lnR>
                      <a:noFill/>
                    </a:lnR>
                    <a:lnT>
                      <a:noFill/>
                    </a:lnT>
                    <a:lnB>
                      <a:noFill/>
                    </a:lnB>
                  </a:tcPr>
                </a:tc>
                <a:tc>
                  <a:txBody>
                    <a:bodyPr/>
                    <a:lstStyle/>
                    <a:p>
                      <a:pPr algn="l" fontAlgn="b"/>
                      <a:endParaRPr lang="en-US" sz="900" b="0" i="0" u="none" strike="noStrike" dirty="0">
                        <a:solidFill>
                          <a:srgbClr val="000000"/>
                        </a:solidFill>
                        <a:latin typeface="Calibri"/>
                      </a:endParaRPr>
                    </a:p>
                  </a:txBody>
                  <a:tcPr marL="4301" marR="4301" marT="4300" marB="0" anchor="b">
                    <a:lnL>
                      <a:noFill/>
                    </a:lnL>
                    <a:lnR>
                      <a:noFill/>
                    </a:lnR>
                    <a:lnT>
                      <a:noFill/>
                    </a:lnT>
                    <a:lnB>
                      <a:noFill/>
                    </a:lnB>
                  </a:tcPr>
                </a:tc>
                <a:tc>
                  <a:txBody>
                    <a:bodyPr/>
                    <a:lstStyle/>
                    <a:p>
                      <a:pPr algn="l" fontAlgn="b"/>
                      <a:endParaRPr lang="en-US" sz="900" b="0" i="0" u="none" strike="noStrike" dirty="0">
                        <a:solidFill>
                          <a:srgbClr val="000000"/>
                        </a:solidFill>
                        <a:latin typeface="Calibri"/>
                      </a:endParaRPr>
                    </a:p>
                  </a:txBody>
                  <a:tcPr marL="4301" marR="4301" marT="4300" marB="0" anchor="b">
                    <a:lnL>
                      <a:noFill/>
                    </a:lnL>
                    <a:lnR>
                      <a:noFill/>
                    </a:lnR>
                    <a:lnT>
                      <a:noFill/>
                    </a:lnT>
                    <a:lnB>
                      <a:noFill/>
                    </a:lnB>
                  </a:tcPr>
                </a:tc>
                <a:tc>
                  <a:txBody>
                    <a:bodyPr/>
                    <a:lstStyle/>
                    <a:p>
                      <a:pPr algn="l" fontAlgn="b"/>
                      <a:endParaRPr lang="en-US" sz="900" b="0" i="0" u="none" strike="noStrike" dirty="0">
                        <a:solidFill>
                          <a:srgbClr val="000000"/>
                        </a:solidFill>
                        <a:latin typeface="Calibri"/>
                      </a:endParaRPr>
                    </a:p>
                  </a:txBody>
                  <a:tcPr marL="4301" marR="4301" marT="4300" marB="0" anchor="b">
                    <a:lnL>
                      <a:noFill/>
                    </a:lnL>
                    <a:lnR>
                      <a:noFill/>
                    </a:lnR>
                    <a:lnT>
                      <a:noFill/>
                    </a:lnT>
                    <a:lnB>
                      <a:noFill/>
                    </a:lnB>
                  </a:tcPr>
                </a:tc>
                <a:tc>
                  <a:txBody>
                    <a:bodyPr/>
                    <a:lstStyle/>
                    <a:p>
                      <a:pPr algn="l" fontAlgn="b"/>
                      <a:endParaRPr lang="en-US" sz="900" b="0" i="0" u="none" strike="noStrike" dirty="0">
                        <a:solidFill>
                          <a:srgbClr val="000000"/>
                        </a:solidFill>
                        <a:latin typeface="Calibri"/>
                      </a:endParaRPr>
                    </a:p>
                  </a:txBody>
                  <a:tcPr marL="4301" marR="4301" marT="4300" marB="0" anchor="b">
                    <a:lnL>
                      <a:noFill/>
                    </a:lnL>
                    <a:lnR>
                      <a:noFill/>
                    </a:lnR>
                    <a:lnT>
                      <a:noFill/>
                    </a:lnT>
                    <a:lnB>
                      <a:noFill/>
                    </a:lnB>
                  </a:tcPr>
                </a:tc>
                <a:tc>
                  <a:txBody>
                    <a:bodyPr/>
                    <a:lstStyle/>
                    <a:p>
                      <a:pPr algn="l" fontAlgn="b"/>
                      <a:endParaRPr lang="en-US" sz="900" b="0" i="0" u="none" strike="noStrike" dirty="0">
                        <a:solidFill>
                          <a:srgbClr val="000000"/>
                        </a:solidFill>
                        <a:latin typeface="Calibri"/>
                      </a:endParaRPr>
                    </a:p>
                  </a:txBody>
                  <a:tcPr marL="4301" marR="4301" marT="4300" marB="0" anchor="b">
                    <a:lnL>
                      <a:noFill/>
                    </a:lnL>
                    <a:lnR>
                      <a:noFill/>
                    </a:lnR>
                    <a:lnT>
                      <a:noFill/>
                    </a:lnT>
                    <a:lnB>
                      <a:noFill/>
                    </a:lnB>
                  </a:tcPr>
                </a:tc>
                <a:tc>
                  <a:txBody>
                    <a:bodyPr/>
                    <a:lstStyle/>
                    <a:p>
                      <a:pPr algn="l" fontAlgn="b"/>
                      <a:endParaRPr lang="en-US" sz="900" b="0" i="0" u="none" strike="noStrike" dirty="0">
                        <a:solidFill>
                          <a:srgbClr val="000000"/>
                        </a:solidFill>
                        <a:latin typeface="Calibri"/>
                      </a:endParaRPr>
                    </a:p>
                  </a:txBody>
                  <a:tcPr marL="4301" marR="4301" marT="4300" marB="0" anchor="b">
                    <a:lnL>
                      <a:noFill/>
                    </a:lnL>
                    <a:lnR>
                      <a:noFill/>
                    </a:lnR>
                    <a:lnT>
                      <a:noFill/>
                    </a:lnT>
                    <a:lnB>
                      <a:noFill/>
                    </a:lnB>
                  </a:tcPr>
                </a:tc>
                <a:tc>
                  <a:txBody>
                    <a:bodyPr/>
                    <a:lstStyle/>
                    <a:p>
                      <a:pPr algn="l" fontAlgn="b"/>
                      <a:endParaRPr lang="en-US" sz="900" b="0" i="0" u="none" strike="noStrike" dirty="0">
                        <a:solidFill>
                          <a:srgbClr val="000000"/>
                        </a:solidFill>
                        <a:latin typeface="Calibri"/>
                      </a:endParaRPr>
                    </a:p>
                  </a:txBody>
                  <a:tcPr marL="4301" marR="4301" marT="4300" marB="0" anchor="b">
                    <a:lnL>
                      <a:noFill/>
                    </a:lnL>
                    <a:lnR>
                      <a:noFill/>
                    </a:lnR>
                    <a:lnT>
                      <a:noFill/>
                    </a:lnT>
                    <a:lnB>
                      <a:noFill/>
                    </a:lnB>
                  </a:tcPr>
                </a:tc>
                <a:tc>
                  <a:txBody>
                    <a:bodyPr/>
                    <a:lstStyle/>
                    <a:p>
                      <a:pPr algn="l" fontAlgn="b"/>
                      <a:endParaRPr lang="en-US" sz="900" b="0" i="0" u="none" strike="noStrike" dirty="0">
                        <a:solidFill>
                          <a:srgbClr val="000000"/>
                        </a:solidFill>
                        <a:latin typeface="Calibri"/>
                      </a:endParaRPr>
                    </a:p>
                  </a:txBody>
                  <a:tcPr marL="4301" marR="4301" marT="4300" marB="0" anchor="b">
                    <a:lnL>
                      <a:noFill/>
                    </a:lnL>
                    <a:lnR>
                      <a:noFill/>
                    </a:lnR>
                    <a:lnT>
                      <a:noFill/>
                    </a:lnT>
                    <a:lnB>
                      <a:noFill/>
                    </a:lnB>
                  </a:tcPr>
                </a:tc>
                <a:tc>
                  <a:txBody>
                    <a:bodyPr/>
                    <a:lstStyle/>
                    <a:p>
                      <a:pPr algn="l" fontAlgn="b"/>
                      <a:endParaRPr lang="en-US" sz="900" b="0" i="0" u="none" strike="noStrike" dirty="0">
                        <a:solidFill>
                          <a:srgbClr val="000000"/>
                        </a:solidFill>
                        <a:latin typeface="Calibri"/>
                      </a:endParaRPr>
                    </a:p>
                  </a:txBody>
                  <a:tcPr marL="4301" marR="4301" marT="4300" marB="0" anchor="b">
                    <a:lnL>
                      <a:noFill/>
                    </a:lnL>
                    <a:lnR>
                      <a:noFill/>
                    </a:lnR>
                    <a:lnT>
                      <a:noFill/>
                    </a:lnT>
                    <a:lnB>
                      <a:noFill/>
                    </a:lnB>
                  </a:tcPr>
                </a:tc>
                <a:tc>
                  <a:txBody>
                    <a:bodyPr/>
                    <a:lstStyle/>
                    <a:p>
                      <a:pPr algn="l" fontAlgn="b"/>
                      <a:endParaRPr lang="en-US" sz="900" b="0" i="0" u="none" strike="noStrike" dirty="0">
                        <a:solidFill>
                          <a:srgbClr val="000000"/>
                        </a:solidFill>
                        <a:latin typeface="Calibri"/>
                      </a:endParaRPr>
                    </a:p>
                  </a:txBody>
                  <a:tcPr marL="4301" marR="4301" marT="4300" marB="0" anchor="b">
                    <a:lnL>
                      <a:noFill/>
                    </a:lnL>
                    <a:lnR>
                      <a:noFill/>
                    </a:lnR>
                    <a:lnT>
                      <a:noFill/>
                    </a:lnT>
                    <a:lnB>
                      <a:noFill/>
                    </a:lnB>
                  </a:tcPr>
                </a:tc>
                <a:tc>
                  <a:txBody>
                    <a:bodyPr/>
                    <a:lstStyle/>
                    <a:p>
                      <a:pPr algn="l" fontAlgn="b"/>
                      <a:endParaRPr lang="en-US" sz="900" b="0" i="0" u="none" strike="noStrike" dirty="0">
                        <a:solidFill>
                          <a:srgbClr val="000000"/>
                        </a:solidFill>
                        <a:latin typeface="Calibri"/>
                      </a:endParaRPr>
                    </a:p>
                  </a:txBody>
                  <a:tcPr marL="4301" marR="4301" marT="4300" marB="0" anchor="b">
                    <a:lnL>
                      <a:noFill/>
                    </a:lnL>
                    <a:lnR>
                      <a:noFill/>
                    </a:lnR>
                    <a:lnT>
                      <a:noFill/>
                    </a:lnT>
                    <a:lnB>
                      <a:noFill/>
                    </a:lnB>
                  </a:tcPr>
                </a:tc>
                <a:tc>
                  <a:txBody>
                    <a:bodyPr/>
                    <a:lstStyle/>
                    <a:p>
                      <a:pPr algn="l" fontAlgn="b"/>
                      <a:r>
                        <a:rPr lang="en-US" sz="900" b="0" i="0" u="none" strike="noStrike" dirty="0">
                          <a:solidFill>
                            <a:srgbClr val="000000"/>
                          </a:solidFill>
                          <a:latin typeface="Calibri"/>
                        </a:rPr>
                        <a:t> </a:t>
                      </a:r>
                    </a:p>
                  </a:txBody>
                  <a:tcPr marL="4301" marR="4301" marT="4300" marB="0" anchor="b">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14"/>
                  </a:ext>
                </a:extLst>
              </a:tr>
              <a:tr h="141423">
                <a:tc>
                  <a:txBody>
                    <a:bodyPr/>
                    <a:lstStyle/>
                    <a:p>
                      <a:pPr algn="l" fontAlgn="b"/>
                      <a:r>
                        <a:rPr lang="en-US" sz="900" b="0" i="0" u="none" strike="noStrike" dirty="0">
                          <a:solidFill>
                            <a:srgbClr val="000000"/>
                          </a:solidFill>
                          <a:latin typeface="Calibri"/>
                        </a:rPr>
                        <a:t> </a:t>
                      </a:r>
                    </a:p>
                  </a:txBody>
                  <a:tcPr marL="38705" marR="4301" marT="4300" marB="0" anchor="b">
                    <a:lnL w="1270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dirty="0">
                          <a:solidFill>
                            <a:srgbClr val="000000"/>
                          </a:solidFill>
                          <a:latin typeface="Calibri"/>
                        </a:rPr>
                        <a:t> </a:t>
                      </a:r>
                    </a:p>
                  </a:txBody>
                  <a:tcPr marL="38705" marR="4301" marT="430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dirty="0">
                          <a:solidFill>
                            <a:srgbClr val="000000"/>
                          </a:solidFill>
                          <a:latin typeface="Calibri"/>
                        </a:rPr>
                        <a:t> </a:t>
                      </a:r>
                    </a:p>
                  </a:txBody>
                  <a:tcPr marL="38705" marR="4301" marT="430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dirty="0">
                          <a:solidFill>
                            <a:srgbClr val="000000"/>
                          </a:solidFill>
                          <a:latin typeface="Calibri"/>
                        </a:rPr>
                        <a:t> </a:t>
                      </a:r>
                    </a:p>
                  </a:txBody>
                  <a:tcPr marL="38705" marR="4301" marT="430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900" b="0" i="0" u="none" strike="noStrike" dirty="0">
                        <a:solidFill>
                          <a:srgbClr val="000000"/>
                        </a:solidFill>
                        <a:latin typeface="Calibri"/>
                      </a:endParaRPr>
                    </a:p>
                  </a:txBody>
                  <a:tcPr marL="4301" marR="4301" marT="4300" marB="0" anchor="b">
                    <a:lnL>
                      <a:noFill/>
                    </a:lnL>
                    <a:lnR>
                      <a:noFill/>
                    </a:lnR>
                    <a:lnT>
                      <a:noFill/>
                    </a:lnT>
                    <a:lnB>
                      <a:noFill/>
                    </a:lnB>
                  </a:tcPr>
                </a:tc>
                <a:tc gridSpan="6">
                  <a:txBody>
                    <a:bodyPr/>
                    <a:lstStyle/>
                    <a:p>
                      <a:pPr algn="ctr" fontAlgn="b"/>
                      <a:r>
                        <a:rPr lang="en-US" sz="900" b="0" i="0" u="none" strike="noStrike" dirty="0">
                          <a:solidFill>
                            <a:srgbClr val="000000"/>
                          </a:solidFill>
                          <a:latin typeface="Calibri"/>
                        </a:rPr>
                        <a:t> </a:t>
                      </a:r>
                    </a:p>
                  </a:txBody>
                  <a:tcPr marL="4301" marR="4301" marT="4300" marB="0" anchor="b">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900" b="0" i="0" u="none" strike="noStrike" dirty="0">
                        <a:solidFill>
                          <a:srgbClr val="000000"/>
                        </a:solidFill>
                        <a:latin typeface="Calibri"/>
                      </a:endParaRPr>
                    </a:p>
                  </a:txBody>
                  <a:tcPr marL="4301" marR="4301" marT="4300" marB="0" anchor="b">
                    <a:lnL>
                      <a:noFill/>
                    </a:lnL>
                    <a:lnR>
                      <a:noFill/>
                    </a:lnR>
                    <a:lnT>
                      <a:noFill/>
                    </a:lnT>
                    <a:lnB>
                      <a:noFill/>
                    </a:lnB>
                  </a:tcPr>
                </a:tc>
                <a:tc>
                  <a:txBody>
                    <a:bodyPr/>
                    <a:lstStyle/>
                    <a:p>
                      <a:pPr algn="l" fontAlgn="b"/>
                      <a:endParaRPr lang="en-US" sz="900" b="0" i="0" u="none" strike="noStrike" dirty="0">
                        <a:solidFill>
                          <a:srgbClr val="000000"/>
                        </a:solidFill>
                        <a:latin typeface="Calibri"/>
                      </a:endParaRPr>
                    </a:p>
                  </a:txBody>
                  <a:tcPr marL="4301" marR="4301" marT="4300" marB="0" anchor="b">
                    <a:lnL>
                      <a:noFill/>
                    </a:lnL>
                    <a:lnR>
                      <a:noFill/>
                    </a:lnR>
                    <a:lnT>
                      <a:noFill/>
                    </a:lnT>
                    <a:lnB>
                      <a:noFill/>
                    </a:lnB>
                  </a:tcPr>
                </a:tc>
                <a:tc gridSpan="5">
                  <a:txBody>
                    <a:bodyPr/>
                    <a:lstStyle/>
                    <a:p>
                      <a:pPr algn="ctr" fontAlgn="b"/>
                      <a:r>
                        <a:rPr lang="en-US" sz="900" b="0" i="0" u="none" strike="noStrike" dirty="0">
                          <a:solidFill>
                            <a:srgbClr val="000000"/>
                          </a:solidFill>
                          <a:latin typeface="Calibri"/>
                        </a:rPr>
                        <a:t> </a:t>
                      </a:r>
                    </a:p>
                  </a:txBody>
                  <a:tcPr marL="4301" marR="4301" marT="4300" marB="0" anchor="b">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900" b="0" i="0" u="none" strike="noStrike" dirty="0">
                        <a:solidFill>
                          <a:srgbClr val="000000"/>
                        </a:solidFill>
                        <a:latin typeface="Calibri"/>
                      </a:endParaRPr>
                    </a:p>
                  </a:txBody>
                  <a:tcPr marL="4301" marR="4301" marT="4300" marB="0" anchor="b">
                    <a:lnL>
                      <a:noFill/>
                    </a:lnL>
                    <a:lnR>
                      <a:noFill/>
                    </a:lnR>
                    <a:lnT>
                      <a:noFill/>
                    </a:lnT>
                    <a:lnB>
                      <a:noFill/>
                    </a:lnB>
                  </a:tcPr>
                </a:tc>
                <a:tc>
                  <a:txBody>
                    <a:bodyPr/>
                    <a:lstStyle/>
                    <a:p>
                      <a:pPr algn="l" fontAlgn="b"/>
                      <a:r>
                        <a:rPr lang="en-US" sz="900" b="0" i="0" u="none" strike="noStrike" dirty="0">
                          <a:solidFill>
                            <a:srgbClr val="000000"/>
                          </a:solidFill>
                          <a:latin typeface="Calibri"/>
                        </a:rPr>
                        <a:t> </a:t>
                      </a:r>
                    </a:p>
                  </a:txBody>
                  <a:tcPr marL="4301" marR="4301" marT="4300" marB="0" anchor="b">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15"/>
                  </a:ext>
                </a:extLst>
              </a:tr>
              <a:tr h="141423">
                <a:tc gridSpan="3">
                  <a:txBody>
                    <a:bodyPr/>
                    <a:lstStyle/>
                    <a:p>
                      <a:pPr algn="l" fontAlgn="b"/>
                      <a:r>
                        <a:rPr lang="en-US" sz="900" b="1" i="0" u="none" strike="noStrike" dirty="0">
                          <a:solidFill>
                            <a:srgbClr val="000000"/>
                          </a:solidFill>
                          <a:latin typeface="Calibri"/>
                        </a:rPr>
                        <a:t>Supervisor Signature</a:t>
                      </a:r>
                    </a:p>
                  </a:txBody>
                  <a:tcPr marL="4301" marR="4301" marT="4300"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hMerge="1">
                  <a:txBody>
                    <a:bodyPr/>
                    <a:lstStyle/>
                    <a:p>
                      <a:endParaRPr lang="en-US"/>
                    </a:p>
                  </a:txBody>
                  <a:tcPr/>
                </a:tc>
                <a:tc hMerge="1">
                  <a:txBody>
                    <a:bodyPr/>
                    <a:lstStyle/>
                    <a:p>
                      <a:endParaRPr lang="en-US"/>
                    </a:p>
                  </a:txBody>
                  <a:tcPr/>
                </a:tc>
                <a:tc>
                  <a:txBody>
                    <a:bodyPr/>
                    <a:lstStyle/>
                    <a:p>
                      <a:pPr algn="l" fontAlgn="b"/>
                      <a:r>
                        <a:rPr lang="en-US" sz="900" b="1" i="0" u="none" strike="noStrike" dirty="0">
                          <a:solidFill>
                            <a:srgbClr val="000000"/>
                          </a:solidFill>
                          <a:latin typeface="Calibri"/>
                        </a:rPr>
                        <a:t>Date</a:t>
                      </a:r>
                    </a:p>
                  </a:txBody>
                  <a:tcPr marL="4301" marR="4301" marT="430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900" b="0" i="0" u="none" strike="noStrike" dirty="0">
                        <a:solidFill>
                          <a:srgbClr val="000000"/>
                        </a:solidFill>
                        <a:latin typeface="Calibri"/>
                      </a:endParaRPr>
                    </a:p>
                  </a:txBody>
                  <a:tcPr marL="4301" marR="4301" marT="4300" marB="0" anchor="b">
                    <a:lnL>
                      <a:noFill/>
                    </a:lnL>
                    <a:lnR>
                      <a:noFill/>
                    </a:lnR>
                    <a:lnT>
                      <a:noFill/>
                    </a:lnT>
                    <a:lnB>
                      <a:noFill/>
                    </a:lnB>
                  </a:tcPr>
                </a:tc>
                <a:tc gridSpan="5">
                  <a:txBody>
                    <a:bodyPr/>
                    <a:lstStyle/>
                    <a:p>
                      <a:pPr algn="l" fontAlgn="b"/>
                      <a:r>
                        <a:rPr lang="en-US" sz="900" b="1" i="0" u="none" strike="noStrike" dirty="0">
                          <a:solidFill>
                            <a:srgbClr val="000000"/>
                          </a:solidFill>
                          <a:latin typeface="Calibri"/>
                        </a:rPr>
                        <a:t>Department Head / Director Signature</a:t>
                      </a:r>
                    </a:p>
                  </a:txBody>
                  <a:tcPr marL="4301" marR="4301" marT="4300" marB="0" anchor="b">
                    <a:lnL>
                      <a:noFill/>
                    </a:lnL>
                    <a:lnR>
                      <a:noFill/>
                    </a:lnR>
                    <a:lnT w="6350" cap="flat" cmpd="sng" algn="ctr">
                      <a:solidFill>
                        <a:srgbClr val="000000"/>
                      </a:solidFill>
                      <a:prstDash val="solid"/>
                      <a:round/>
                      <a:headEnd type="none" w="med" len="med"/>
                      <a:tailEnd type="none" w="med" len="med"/>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r>
                        <a:rPr lang="en-US" sz="900" b="1" i="0" u="none" strike="noStrike" dirty="0">
                          <a:solidFill>
                            <a:srgbClr val="000000"/>
                          </a:solidFill>
                          <a:latin typeface="Calibri"/>
                        </a:rPr>
                        <a:t>Date</a:t>
                      </a:r>
                    </a:p>
                  </a:txBody>
                  <a:tcPr marL="4301" marR="4301" marT="430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900" b="0" i="0" u="none" strike="noStrike" dirty="0">
                        <a:solidFill>
                          <a:srgbClr val="000000"/>
                        </a:solidFill>
                        <a:latin typeface="Calibri"/>
                      </a:endParaRPr>
                    </a:p>
                  </a:txBody>
                  <a:tcPr marL="4301" marR="4301" marT="4300" marB="0" anchor="b">
                    <a:lnL>
                      <a:noFill/>
                    </a:lnL>
                    <a:lnR>
                      <a:noFill/>
                    </a:lnR>
                    <a:lnT>
                      <a:noFill/>
                    </a:lnT>
                    <a:lnB>
                      <a:noFill/>
                    </a:lnB>
                  </a:tcPr>
                </a:tc>
                <a:tc>
                  <a:txBody>
                    <a:bodyPr/>
                    <a:lstStyle/>
                    <a:p>
                      <a:pPr algn="l" fontAlgn="b"/>
                      <a:endParaRPr lang="en-US" sz="900" b="0" i="0" u="none" strike="noStrike" dirty="0">
                        <a:solidFill>
                          <a:srgbClr val="000000"/>
                        </a:solidFill>
                        <a:latin typeface="Calibri"/>
                      </a:endParaRPr>
                    </a:p>
                  </a:txBody>
                  <a:tcPr marL="4301" marR="4301" marT="4300" marB="0" anchor="b">
                    <a:lnL>
                      <a:noFill/>
                    </a:lnL>
                    <a:lnR>
                      <a:noFill/>
                    </a:lnR>
                    <a:lnT>
                      <a:noFill/>
                    </a:lnT>
                    <a:lnB>
                      <a:noFill/>
                    </a:lnB>
                  </a:tcPr>
                </a:tc>
                <a:tc gridSpan="4">
                  <a:txBody>
                    <a:bodyPr/>
                    <a:lstStyle/>
                    <a:p>
                      <a:pPr algn="l" fontAlgn="b"/>
                      <a:r>
                        <a:rPr lang="en-US" sz="900" b="1" i="0" u="none" strike="noStrike" dirty="0">
                          <a:solidFill>
                            <a:srgbClr val="000000"/>
                          </a:solidFill>
                          <a:latin typeface="Calibri"/>
                        </a:rPr>
                        <a:t>Employee Signature</a:t>
                      </a:r>
                    </a:p>
                  </a:txBody>
                  <a:tcPr marL="4301" marR="4301" marT="4300" marB="0" anchor="b">
                    <a:lnL>
                      <a:noFill/>
                    </a:lnL>
                    <a:lnR>
                      <a:noFill/>
                    </a:lnR>
                    <a:lnT w="6350" cap="flat" cmpd="sng" algn="ctr">
                      <a:solidFill>
                        <a:srgbClr val="000000"/>
                      </a:solidFill>
                      <a:prstDash val="solid"/>
                      <a:round/>
                      <a:headEnd type="none" w="med" len="med"/>
                      <a:tailEnd type="none" w="med" len="med"/>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r>
                        <a:rPr lang="en-US" sz="900" b="1" i="0" u="none" strike="noStrike" dirty="0">
                          <a:solidFill>
                            <a:srgbClr val="000000"/>
                          </a:solidFill>
                          <a:latin typeface="Calibri"/>
                        </a:rPr>
                        <a:t>Date</a:t>
                      </a:r>
                    </a:p>
                  </a:txBody>
                  <a:tcPr marL="4301" marR="4301" marT="430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900" b="0" i="0" u="none" strike="noStrike" dirty="0">
                        <a:solidFill>
                          <a:srgbClr val="000000"/>
                        </a:solidFill>
                        <a:latin typeface="Calibri"/>
                      </a:endParaRPr>
                    </a:p>
                  </a:txBody>
                  <a:tcPr marL="4301" marR="4301" marT="4300" marB="0" anchor="b">
                    <a:lnL>
                      <a:noFill/>
                    </a:lnL>
                    <a:lnR>
                      <a:noFill/>
                    </a:lnR>
                    <a:lnT>
                      <a:noFill/>
                    </a:lnT>
                    <a:lnB>
                      <a:noFill/>
                    </a:lnB>
                  </a:tcPr>
                </a:tc>
                <a:tc>
                  <a:txBody>
                    <a:bodyPr/>
                    <a:lstStyle/>
                    <a:p>
                      <a:pPr algn="l" fontAlgn="b"/>
                      <a:r>
                        <a:rPr lang="en-US" sz="900" b="0" i="0" u="none" strike="noStrike" dirty="0">
                          <a:solidFill>
                            <a:srgbClr val="000000"/>
                          </a:solidFill>
                          <a:latin typeface="Calibri"/>
                        </a:rPr>
                        <a:t> </a:t>
                      </a:r>
                    </a:p>
                  </a:txBody>
                  <a:tcPr marL="4301" marR="4301" marT="4300" marB="0" anchor="b">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16"/>
                  </a:ext>
                </a:extLst>
              </a:tr>
              <a:tr h="141423">
                <a:tc gridSpan="18">
                  <a:txBody>
                    <a:bodyPr/>
                    <a:lstStyle/>
                    <a:p>
                      <a:pPr algn="ctr" fontAlgn="b"/>
                      <a:r>
                        <a:rPr lang="en-US" sz="900" b="0" i="0" u="none" strike="noStrike" dirty="0">
                          <a:solidFill>
                            <a:srgbClr val="000000"/>
                          </a:solidFill>
                          <a:latin typeface="Calibri"/>
                        </a:rPr>
                        <a:t> </a:t>
                      </a:r>
                    </a:p>
                  </a:txBody>
                  <a:tcPr marL="4301" marR="4301" marT="4300" marB="0" anchor="b">
                    <a:lnL w="12700" cap="flat" cmpd="sng" algn="ctr">
                      <a:solidFill>
                        <a:srgbClr val="000000"/>
                      </a:solidFill>
                      <a:prstDash val="solid"/>
                      <a:round/>
                      <a:headEnd type="none" w="med" len="med"/>
                      <a:tailEnd type="none" w="med" len="med"/>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900" b="0" i="0" u="none" strike="noStrike" dirty="0">
                        <a:solidFill>
                          <a:srgbClr val="000000"/>
                        </a:solidFill>
                        <a:latin typeface="Calibri"/>
                      </a:endParaRPr>
                    </a:p>
                  </a:txBody>
                  <a:tcPr marL="4301" marR="4301" marT="4300" marB="0" anchor="b">
                    <a:lnL>
                      <a:noFill/>
                    </a:lnL>
                    <a:lnR>
                      <a:noFill/>
                    </a:lnR>
                    <a:lnT>
                      <a:noFill/>
                    </a:lnT>
                    <a:lnB>
                      <a:noFill/>
                    </a:lnB>
                  </a:tcPr>
                </a:tc>
                <a:tc>
                  <a:txBody>
                    <a:bodyPr/>
                    <a:lstStyle/>
                    <a:p>
                      <a:pPr algn="l" fontAlgn="b"/>
                      <a:r>
                        <a:rPr lang="en-US" sz="900" b="0" i="0" u="none" strike="noStrike" dirty="0">
                          <a:solidFill>
                            <a:srgbClr val="000000"/>
                          </a:solidFill>
                          <a:latin typeface="Calibri"/>
                        </a:rPr>
                        <a:t> </a:t>
                      </a:r>
                    </a:p>
                  </a:txBody>
                  <a:tcPr marL="4301" marR="4301" marT="4300" marB="0" anchor="b">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17"/>
                  </a:ext>
                </a:extLst>
              </a:tr>
              <a:tr h="141423">
                <a:tc gridSpan="20">
                  <a:txBody>
                    <a:bodyPr/>
                    <a:lstStyle/>
                    <a:p>
                      <a:pPr algn="l" fontAlgn="b"/>
                      <a:r>
                        <a:rPr lang="en-US" sz="900" b="0" i="0" u="none" strike="noStrike" dirty="0">
                          <a:solidFill>
                            <a:srgbClr val="000000"/>
                          </a:solidFill>
                          <a:latin typeface="Calibri"/>
                        </a:rPr>
                        <a:t>. Employee signature does not imply agreement with band placement or salary - only that the employee was given the opportunity to discuss it with the supervisor.</a:t>
                      </a:r>
                    </a:p>
                  </a:txBody>
                  <a:tcPr marL="4301" marR="4301" marT="430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dash"/>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18"/>
                  </a:ext>
                </a:extLst>
              </a:tr>
              <a:tr h="141423">
                <a:tc gridSpan="19">
                  <a:txBody>
                    <a:bodyPr/>
                    <a:lstStyle/>
                    <a:p>
                      <a:pPr algn="ctr" fontAlgn="b"/>
                      <a:r>
                        <a:rPr lang="en-US" sz="900" b="0" i="0" u="none" strike="noStrike" dirty="0">
                          <a:solidFill>
                            <a:srgbClr val="000000"/>
                          </a:solidFill>
                          <a:latin typeface="Calibri"/>
                        </a:rPr>
                        <a:t> </a:t>
                      </a:r>
                    </a:p>
                  </a:txBody>
                  <a:tcPr marL="4301" marR="4301" marT="4300"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dash"/>
                      <a:round/>
                      <a:headEnd type="none" w="med" len="med"/>
                      <a:tailEnd type="none" w="med" len="med"/>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r>
                        <a:rPr lang="en-US" sz="900" b="0" i="0" u="none" strike="noStrike" dirty="0">
                          <a:solidFill>
                            <a:srgbClr val="000000"/>
                          </a:solidFill>
                          <a:latin typeface="Calibri"/>
                        </a:rPr>
                        <a:t> </a:t>
                      </a:r>
                    </a:p>
                  </a:txBody>
                  <a:tcPr marL="4301" marR="4301" marT="4300" marB="0" anchor="b">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19"/>
                  </a:ext>
                </a:extLst>
              </a:tr>
              <a:tr h="278547">
                <a:tc gridSpan="2">
                  <a:txBody>
                    <a:bodyPr/>
                    <a:lstStyle/>
                    <a:p>
                      <a:pPr algn="ctr" fontAlgn="b"/>
                      <a:r>
                        <a:rPr lang="en-US" sz="900" b="1" i="0" u="none" strike="noStrike" dirty="0">
                          <a:solidFill>
                            <a:srgbClr val="000000"/>
                          </a:solidFill>
                          <a:latin typeface="Calibri"/>
                        </a:rPr>
                        <a:t>For New Hires Only:</a:t>
                      </a:r>
                    </a:p>
                  </a:txBody>
                  <a:tcPr marL="4301" marR="4301" marT="4300" marB="0" anchor="b">
                    <a:lnL w="12700" cap="flat" cmpd="sng" algn="ctr">
                      <a:solidFill>
                        <a:srgbClr val="000000"/>
                      </a:solidFill>
                      <a:prstDash val="solid"/>
                      <a:round/>
                      <a:headEnd type="none" w="med" len="med"/>
                      <a:tailEnd type="none" w="med" len="med"/>
                    </a:lnL>
                    <a:lnR>
                      <a:noFill/>
                    </a:lnR>
                    <a:lnT>
                      <a:noFill/>
                    </a:lnT>
                    <a:lnB>
                      <a:noFill/>
                    </a:lnB>
                  </a:tcPr>
                </a:tc>
                <a:tc hMerge="1">
                  <a:txBody>
                    <a:bodyPr/>
                    <a:lstStyle/>
                    <a:p>
                      <a:endParaRPr lang="en-US"/>
                    </a:p>
                  </a:txBody>
                  <a:tcPr/>
                </a:tc>
                <a:tc>
                  <a:txBody>
                    <a:bodyPr/>
                    <a:lstStyle/>
                    <a:p>
                      <a:pPr algn="l" fontAlgn="b"/>
                      <a:endParaRPr lang="en-US" sz="900" b="0" i="0" u="none" strike="noStrike" dirty="0">
                        <a:solidFill>
                          <a:srgbClr val="000000"/>
                        </a:solidFill>
                        <a:latin typeface="Calibri"/>
                      </a:endParaRPr>
                    </a:p>
                  </a:txBody>
                  <a:tcPr marL="4301" marR="4301" marT="4300" marB="0" anchor="b">
                    <a:lnL>
                      <a:noFill/>
                    </a:lnL>
                    <a:lnR w="6350" cap="flat" cmpd="sng" algn="ctr">
                      <a:solidFill>
                        <a:srgbClr val="000000"/>
                      </a:solidFill>
                      <a:prstDash val="solid"/>
                      <a:round/>
                      <a:headEnd type="none" w="med" len="med"/>
                      <a:tailEnd type="none" w="med" len="med"/>
                    </a:lnR>
                    <a:lnT>
                      <a:noFill/>
                    </a:lnT>
                    <a:lnB>
                      <a:noFill/>
                    </a:lnB>
                  </a:tcPr>
                </a:tc>
                <a:tc gridSpan="4">
                  <a:txBody>
                    <a:bodyPr/>
                    <a:lstStyle/>
                    <a:p>
                      <a:pPr algn="l" fontAlgn="b"/>
                      <a:r>
                        <a:rPr lang="en-US" sz="900" b="0" i="0" u="none" strike="noStrike" dirty="0">
                          <a:solidFill>
                            <a:srgbClr val="000000"/>
                          </a:solidFill>
                          <a:latin typeface="Calibri"/>
                        </a:rPr>
                        <a:t>Hiring Salary:</a:t>
                      </a:r>
                    </a:p>
                  </a:txBody>
                  <a:tcPr marL="4301" marR="4301" marT="43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gridSpan="5">
                  <a:txBody>
                    <a:bodyPr/>
                    <a:lstStyle/>
                    <a:p>
                      <a:pPr algn="l" fontAlgn="b"/>
                      <a:r>
                        <a:rPr lang="en-US" sz="900" b="0" i="0" u="none" strike="noStrike" dirty="0">
                          <a:solidFill>
                            <a:srgbClr val="000000"/>
                          </a:solidFill>
                          <a:latin typeface="Calibri"/>
                        </a:rPr>
                        <a:t>Hire Date:</a:t>
                      </a:r>
                    </a:p>
                  </a:txBody>
                  <a:tcPr marL="4301" marR="4301" marT="43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900" b="0" i="0" u="none" strike="noStrike" dirty="0">
                        <a:solidFill>
                          <a:srgbClr val="000000"/>
                        </a:solidFill>
                        <a:latin typeface="Calibri"/>
                      </a:endParaRPr>
                    </a:p>
                  </a:txBody>
                  <a:tcPr marL="4301" marR="4301" marT="430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900" b="0" i="0" u="none" strike="noStrike" dirty="0">
                        <a:solidFill>
                          <a:srgbClr val="000000"/>
                        </a:solidFill>
                        <a:latin typeface="Calibri"/>
                      </a:endParaRPr>
                    </a:p>
                  </a:txBody>
                  <a:tcPr marL="4301" marR="4301" marT="4300" marB="0" anchor="b">
                    <a:lnL>
                      <a:noFill/>
                    </a:lnL>
                    <a:lnR>
                      <a:noFill/>
                    </a:lnR>
                    <a:lnT>
                      <a:noFill/>
                    </a:lnT>
                    <a:lnB>
                      <a:noFill/>
                    </a:lnB>
                  </a:tcPr>
                </a:tc>
                <a:tc>
                  <a:txBody>
                    <a:bodyPr/>
                    <a:lstStyle/>
                    <a:p>
                      <a:pPr algn="l" fontAlgn="b"/>
                      <a:endParaRPr lang="en-US" sz="900" b="0" i="0" u="none" strike="noStrike" dirty="0">
                        <a:solidFill>
                          <a:srgbClr val="000000"/>
                        </a:solidFill>
                        <a:latin typeface="Calibri"/>
                      </a:endParaRPr>
                    </a:p>
                  </a:txBody>
                  <a:tcPr marL="4301" marR="4301" marT="4300" marB="0" anchor="b">
                    <a:lnL>
                      <a:noFill/>
                    </a:lnL>
                    <a:lnR>
                      <a:noFill/>
                    </a:lnR>
                    <a:lnT>
                      <a:noFill/>
                    </a:lnT>
                    <a:lnB>
                      <a:noFill/>
                    </a:lnB>
                  </a:tcPr>
                </a:tc>
                <a:tc>
                  <a:txBody>
                    <a:bodyPr/>
                    <a:lstStyle/>
                    <a:p>
                      <a:pPr algn="l" fontAlgn="b"/>
                      <a:endParaRPr lang="en-US" sz="900" b="0" i="0" u="none" strike="noStrike" dirty="0">
                        <a:solidFill>
                          <a:srgbClr val="000000"/>
                        </a:solidFill>
                        <a:latin typeface="Calibri"/>
                      </a:endParaRPr>
                    </a:p>
                  </a:txBody>
                  <a:tcPr marL="4301" marR="4301" marT="4300" marB="0" anchor="b">
                    <a:lnL>
                      <a:noFill/>
                    </a:lnL>
                    <a:lnR>
                      <a:noFill/>
                    </a:lnR>
                    <a:lnT>
                      <a:noFill/>
                    </a:lnT>
                    <a:lnB>
                      <a:noFill/>
                    </a:lnB>
                  </a:tcPr>
                </a:tc>
                <a:tc>
                  <a:txBody>
                    <a:bodyPr/>
                    <a:lstStyle/>
                    <a:p>
                      <a:pPr algn="l" fontAlgn="b"/>
                      <a:endParaRPr lang="en-US" sz="900" b="0" i="0" u="none" strike="noStrike" dirty="0">
                        <a:solidFill>
                          <a:srgbClr val="000000"/>
                        </a:solidFill>
                        <a:latin typeface="Calibri"/>
                      </a:endParaRPr>
                    </a:p>
                  </a:txBody>
                  <a:tcPr marL="4301" marR="4301" marT="4300" marB="0" anchor="b">
                    <a:lnL>
                      <a:noFill/>
                    </a:lnL>
                    <a:lnR>
                      <a:noFill/>
                    </a:lnR>
                    <a:lnT>
                      <a:noFill/>
                    </a:lnT>
                    <a:lnB>
                      <a:noFill/>
                    </a:lnB>
                  </a:tcPr>
                </a:tc>
                <a:tc>
                  <a:txBody>
                    <a:bodyPr/>
                    <a:lstStyle/>
                    <a:p>
                      <a:pPr algn="l" fontAlgn="b"/>
                      <a:endParaRPr lang="en-US" sz="900" b="0" i="0" u="none" strike="noStrike" dirty="0">
                        <a:solidFill>
                          <a:srgbClr val="000000"/>
                        </a:solidFill>
                        <a:latin typeface="Calibri"/>
                      </a:endParaRPr>
                    </a:p>
                  </a:txBody>
                  <a:tcPr marL="4301" marR="4301" marT="4300" marB="0" anchor="b">
                    <a:lnL>
                      <a:noFill/>
                    </a:lnL>
                    <a:lnR>
                      <a:noFill/>
                    </a:lnR>
                    <a:lnT>
                      <a:noFill/>
                    </a:lnT>
                    <a:lnB>
                      <a:noFill/>
                    </a:lnB>
                  </a:tcPr>
                </a:tc>
                <a:tc>
                  <a:txBody>
                    <a:bodyPr/>
                    <a:lstStyle/>
                    <a:p>
                      <a:pPr algn="l" fontAlgn="b"/>
                      <a:endParaRPr lang="en-US" sz="900" b="0" i="0" u="none" strike="noStrike" dirty="0">
                        <a:solidFill>
                          <a:srgbClr val="000000"/>
                        </a:solidFill>
                        <a:latin typeface="Calibri"/>
                      </a:endParaRPr>
                    </a:p>
                  </a:txBody>
                  <a:tcPr marL="4301" marR="4301" marT="4300" marB="0" anchor="b">
                    <a:lnL>
                      <a:noFill/>
                    </a:lnL>
                    <a:lnR>
                      <a:noFill/>
                    </a:lnR>
                    <a:lnT>
                      <a:noFill/>
                    </a:lnT>
                    <a:lnB>
                      <a:noFill/>
                    </a:lnB>
                  </a:tcPr>
                </a:tc>
                <a:tc>
                  <a:txBody>
                    <a:bodyPr/>
                    <a:lstStyle/>
                    <a:p>
                      <a:pPr algn="l" fontAlgn="b"/>
                      <a:r>
                        <a:rPr lang="en-US" sz="900" b="0" i="0" u="none" strike="noStrike" dirty="0">
                          <a:solidFill>
                            <a:srgbClr val="000000"/>
                          </a:solidFill>
                          <a:latin typeface="Calibri"/>
                        </a:rPr>
                        <a:t> </a:t>
                      </a:r>
                    </a:p>
                  </a:txBody>
                  <a:tcPr marL="4301" marR="4301" marT="4300" marB="0" anchor="b">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20"/>
                  </a:ext>
                </a:extLst>
              </a:tr>
              <a:tr h="141423">
                <a:tc>
                  <a:txBody>
                    <a:bodyPr/>
                    <a:lstStyle/>
                    <a:p>
                      <a:pPr algn="l" fontAlgn="b"/>
                      <a:r>
                        <a:rPr lang="en-US" sz="900" b="0" i="0" u="none" strike="noStrike" dirty="0">
                          <a:solidFill>
                            <a:srgbClr val="000000"/>
                          </a:solidFill>
                          <a:latin typeface="Calibri"/>
                        </a:rPr>
                        <a:t> </a:t>
                      </a:r>
                    </a:p>
                  </a:txBody>
                  <a:tcPr marL="4301" marR="4301" marT="4300"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algn="l" fontAlgn="b"/>
                      <a:r>
                        <a:rPr lang="en-US" sz="900" b="0" i="0" u="none" strike="noStrike" dirty="0">
                          <a:solidFill>
                            <a:srgbClr val="000000"/>
                          </a:solidFill>
                          <a:latin typeface="Calibri"/>
                        </a:rPr>
                        <a:t> </a:t>
                      </a:r>
                    </a:p>
                  </a:txBody>
                  <a:tcPr marL="4301" marR="4301" marT="430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r>
                        <a:rPr lang="en-US" sz="900" b="0" i="0" u="none" strike="noStrike" dirty="0">
                          <a:solidFill>
                            <a:srgbClr val="000000"/>
                          </a:solidFill>
                          <a:latin typeface="Calibri"/>
                        </a:rPr>
                        <a:t> </a:t>
                      </a:r>
                    </a:p>
                  </a:txBody>
                  <a:tcPr marL="4301" marR="4301" marT="430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r>
                        <a:rPr lang="en-US" sz="900" b="0" i="0" u="none" strike="noStrike" dirty="0">
                          <a:solidFill>
                            <a:srgbClr val="000000"/>
                          </a:solidFill>
                          <a:latin typeface="Calibri"/>
                        </a:rPr>
                        <a:t> </a:t>
                      </a:r>
                    </a:p>
                  </a:txBody>
                  <a:tcPr marL="4301" marR="4301" marT="4300" marB="0" anchor="b">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900" b="0" i="0" u="none" strike="noStrike" dirty="0">
                          <a:solidFill>
                            <a:srgbClr val="000000"/>
                          </a:solidFill>
                          <a:latin typeface="Calibri"/>
                        </a:rPr>
                        <a:t> </a:t>
                      </a:r>
                    </a:p>
                  </a:txBody>
                  <a:tcPr marL="4301" marR="4301" marT="4300" marB="0" anchor="b">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900" b="0" i="0" u="none" strike="noStrike" dirty="0">
                          <a:solidFill>
                            <a:srgbClr val="000000"/>
                          </a:solidFill>
                          <a:latin typeface="Calibri"/>
                        </a:rPr>
                        <a:t> </a:t>
                      </a:r>
                    </a:p>
                  </a:txBody>
                  <a:tcPr marL="4301" marR="4301" marT="4300" marB="0" anchor="b">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900" b="0" i="0" u="none" strike="noStrike" dirty="0">
                          <a:solidFill>
                            <a:srgbClr val="000000"/>
                          </a:solidFill>
                          <a:latin typeface="Calibri"/>
                        </a:rPr>
                        <a:t> </a:t>
                      </a:r>
                    </a:p>
                  </a:txBody>
                  <a:tcPr marL="4301" marR="4301" marT="4300" marB="0" anchor="b">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900" b="0" i="0" u="none" strike="noStrike" dirty="0">
                          <a:solidFill>
                            <a:srgbClr val="000000"/>
                          </a:solidFill>
                          <a:latin typeface="Calibri"/>
                        </a:rPr>
                        <a:t> </a:t>
                      </a:r>
                    </a:p>
                  </a:txBody>
                  <a:tcPr marL="4301" marR="4301" marT="4300" marB="0" anchor="b">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900" b="0" i="0" u="none" strike="noStrike" dirty="0">
                          <a:solidFill>
                            <a:srgbClr val="000000"/>
                          </a:solidFill>
                          <a:latin typeface="Calibri"/>
                        </a:rPr>
                        <a:t> </a:t>
                      </a:r>
                    </a:p>
                  </a:txBody>
                  <a:tcPr marL="4301" marR="4301" marT="4300" marB="0" anchor="b">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900" b="0" i="0" u="none" strike="noStrike" dirty="0">
                          <a:solidFill>
                            <a:srgbClr val="000000"/>
                          </a:solidFill>
                          <a:latin typeface="Calibri"/>
                        </a:rPr>
                        <a:t> </a:t>
                      </a:r>
                    </a:p>
                  </a:txBody>
                  <a:tcPr marL="4301" marR="4301" marT="4300" marB="0" anchor="b">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900" b="0" i="0" u="none" strike="noStrike" dirty="0">
                          <a:solidFill>
                            <a:srgbClr val="000000"/>
                          </a:solidFill>
                          <a:latin typeface="Calibri"/>
                        </a:rPr>
                        <a:t> </a:t>
                      </a:r>
                    </a:p>
                  </a:txBody>
                  <a:tcPr marL="4301" marR="4301" marT="4300" marB="0" anchor="b">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900" b="0" i="0" u="none" strike="noStrike" dirty="0">
                          <a:solidFill>
                            <a:srgbClr val="000000"/>
                          </a:solidFill>
                          <a:latin typeface="Calibri"/>
                        </a:rPr>
                        <a:t> </a:t>
                      </a:r>
                    </a:p>
                  </a:txBody>
                  <a:tcPr marL="4301" marR="4301" marT="4300" marB="0" anchor="b">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900" b="0" i="0" u="none" strike="noStrike" dirty="0">
                          <a:solidFill>
                            <a:srgbClr val="000000"/>
                          </a:solidFill>
                          <a:latin typeface="Calibri"/>
                        </a:rPr>
                        <a:t> </a:t>
                      </a:r>
                    </a:p>
                  </a:txBody>
                  <a:tcPr marL="4301" marR="4301" marT="430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r>
                        <a:rPr lang="en-US" sz="900" b="0" i="0" u="none" strike="noStrike" dirty="0">
                          <a:solidFill>
                            <a:srgbClr val="000000"/>
                          </a:solidFill>
                          <a:latin typeface="Calibri"/>
                        </a:rPr>
                        <a:t> </a:t>
                      </a:r>
                    </a:p>
                  </a:txBody>
                  <a:tcPr marL="4301" marR="4301" marT="430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r>
                        <a:rPr lang="en-US" sz="900" b="0" i="0" u="none" strike="noStrike" dirty="0">
                          <a:solidFill>
                            <a:srgbClr val="000000"/>
                          </a:solidFill>
                          <a:latin typeface="Calibri"/>
                        </a:rPr>
                        <a:t> </a:t>
                      </a:r>
                    </a:p>
                  </a:txBody>
                  <a:tcPr marL="4301" marR="4301" marT="430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r>
                        <a:rPr lang="en-US" sz="900" b="0" i="0" u="none" strike="noStrike" dirty="0">
                          <a:solidFill>
                            <a:srgbClr val="000000"/>
                          </a:solidFill>
                          <a:latin typeface="Calibri"/>
                        </a:rPr>
                        <a:t> </a:t>
                      </a:r>
                    </a:p>
                  </a:txBody>
                  <a:tcPr marL="4301" marR="4301" marT="430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r>
                        <a:rPr lang="en-US" sz="900" b="0" i="0" u="none" strike="noStrike" dirty="0">
                          <a:solidFill>
                            <a:srgbClr val="000000"/>
                          </a:solidFill>
                          <a:latin typeface="Calibri"/>
                        </a:rPr>
                        <a:t> </a:t>
                      </a:r>
                    </a:p>
                  </a:txBody>
                  <a:tcPr marL="4301" marR="4301" marT="430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r>
                        <a:rPr lang="en-US" sz="900" b="0" i="0" u="none" strike="noStrike" dirty="0">
                          <a:solidFill>
                            <a:srgbClr val="000000"/>
                          </a:solidFill>
                          <a:latin typeface="Calibri"/>
                        </a:rPr>
                        <a:t> </a:t>
                      </a:r>
                    </a:p>
                  </a:txBody>
                  <a:tcPr marL="4301" marR="4301" marT="430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r>
                        <a:rPr lang="en-US" sz="900" b="0" i="0" u="none" strike="noStrike" dirty="0">
                          <a:solidFill>
                            <a:srgbClr val="000000"/>
                          </a:solidFill>
                          <a:latin typeface="Calibri"/>
                        </a:rPr>
                        <a:t> </a:t>
                      </a:r>
                    </a:p>
                  </a:txBody>
                  <a:tcPr marL="4301" marR="4301" marT="430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r>
                        <a:rPr lang="en-US" sz="900" b="0" i="0" u="none" strike="noStrike" dirty="0">
                          <a:solidFill>
                            <a:srgbClr val="000000"/>
                          </a:solidFill>
                          <a:latin typeface="Calibri"/>
                        </a:rPr>
                        <a:t> </a:t>
                      </a:r>
                    </a:p>
                  </a:txBody>
                  <a:tcPr marL="4301" marR="4301" marT="4300"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21"/>
                  </a:ext>
                </a:extLst>
              </a:tr>
            </a:tbl>
          </a:graphicData>
        </a:graphic>
      </p:graphicFrame>
      <p:sp>
        <p:nvSpPr>
          <p:cNvPr id="45393" name="Down Arrow 5"/>
          <p:cNvSpPr>
            <a:spLocks noChangeArrowheads="1"/>
          </p:cNvSpPr>
          <p:nvPr/>
        </p:nvSpPr>
        <p:spPr bwMode="auto">
          <a:xfrm rot="-2380885">
            <a:off x="1435100" y="4549775"/>
            <a:ext cx="642938" cy="661988"/>
          </a:xfrm>
          <a:prstGeom prst="downArrow">
            <a:avLst>
              <a:gd name="adj1" fmla="val 50000"/>
              <a:gd name="adj2" fmla="val 50047"/>
            </a:avLst>
          </a:prstGeom>
          <a:solidFill>
            <a:schemeClr val="accent1"/>
          </a:solidFill>
          <a:ln w="9525" algn="ctr">
            <a:solidFill>
              <a:schemeClr val="tx1"/>
            </a:solidFill>
            <a:miter lim="800000"/>
            <a:headEnd/>
            <a:tailEnd/>
          </a:ln>
        </p:spPr>
        <p:txBody>
          <a:bodyPr wrap="none"/>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endParaRPr lang="en-US" altLang="en-US"/>
          </a:p>
        </p:txBody>
      </p:sp>
      <p:pic>
        <p:nvPicPr>
          <p:cNvPr id="45394" name="Picture 2" descr="D:\USERS\almahone\Local Settings\Temporary Internet Files\Content.IE5\I0UK8W8X\MMj01726400000[1].gif"/>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rot="1473107">
            <a:off x="7239000" y="457200"/>
            <a:ext cx="1343025" cy="110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5362" name="Rectangle 2"/>
          <p:cNvSpPr>
            <a:spLocks noGrp="1" noChangeArrowheads="1"/>
          </p:cNvSpPr>
          <p:nvPr>
            <p:ph type="title"/>
          </p:nvPr>
        </p:nvSpPr>
        <p:spPr/>
        <p:txBody>
          <a:bodyPr/>
          <a:lstStyle/>
          <a:p>
            <a:pPr fontAlgn="auto">
              <a:spcAft>
                <a:spcPts val="0"/>
              </a:spcAft>
              <a:defRPr/>
            </a:pPr>
            <a:r>
              <a:rPr lang="en-US" sz="4000" b="1" dirty="0">
                <a:solidFill>
                  <a:schemeClr val="tx2">
                    <a:satMod val="130000"/>
                  </a:schemeClr>
                </a:solidFill>
              </a:rPr>
              <a:t>3 Levels of Competencies</a:t>
            </a:r>
          </a:p>
        </p:txBody>
      </p:sp>
      <p:sp>
        <p:nvSpPr>
          <p:cNvPr id="9219" name="Rectangle 3"/>
          <p:cNvSpPr>
            <a:spLocks noGrp="1" noChangeArrowheads="1"/>
          </p:cNvSpPr>
          <p:nvPr>
            <p:ph idx="1"/>
          </p:nvPr>
        </p:nvSpPr>
        <p:spPr/>
        <p:txBody>
          <a:bodyPr/>
          <a:lstStyle/>
          <a:p>
            <a:pPr>
              <a:buFont typeface="Wingdings 2" panose="05020102010507070707" pitchFamily="18" charset="2"/>
              <a:buNone/>
            </a:pPr>
            <a:r>
              <a:rPr lang="en-US" altLang="en-US" sz="2400" b="1">
                <a:solidFill>
                  <a:srgbClr val="0066FF"/>
                </a:solidFill>
              </a:rPr>
              <a:t>Contributing:  </a:t>
            </a:r>
            <a:r>
              <a:rPr lang="en-US" altLang="en-US" sz="2400"/>
              <a:t>knowledge, skills, and abilities that are </a:t>
            </a:r>
            <a:r>
              <a:rPr lang="en-US" altLang="en-US" sz="2400" b="1" u="sng">
                <a:solidFill>
                  <a:srgbClr val="0066FF"/>
                </a:solidFill>
              </a:rPr>
              <a:t>minimally required </a:t>
            </a:r>
            <a:r>
              <a:rPr lang="en-US" altLang="en-US" sz="2400"/>
              <a:t>for an entry level employee in the band.</a:t>
            </a:r>
          </a:p>
          <a:p>
            <a:pPr>
              <a:buFont typeface="Wingdings 2" panose="05020102010507070707" pitchFamily="18" charset="2"/>
              <a:buNone/>
            </a:pPr>
            <a:endParaRPr lang="en-US" altLang="en-US" sz="2400"/>
          </a:p>
          <a:p>
            <a:pPr>
              <a:buFont typeface="Wingdings 2" panose="05020102010507070707" pitchFamily="18" charset="2"/>
              <a:buNone/>
            </a:pPr>
            <a:r>
              <a:rPr lang="en-US" altLang="en-US" sz="2400" b="1">
                <a:solidFill>
                  <a:srgbClr val="0066FF"/>
                </a:solidFill>
              </a:rPr>
              <a:t>Journey:  </a:t>
            </a:r>
            <a:r>
              <a:rPr lang="en-US" altLang="en-US" sz="2400" b="1" u="sng">
                <a:solidFill>
                  <a:srgbClr val="0066FF"/>
                </a:solidFill>
              </a:rPr>
              <a:t>fully applied </a:t>
            </a:r>
            <a:r>
              <a:rPr lang="en-US" altLang="en-US" sz="2400"/>
              <a:t>body of knowledge, skills, and abilities required for the band.</a:t>
            </a:r>
          </a:p>
          <a:p>
            <a:pPr>
              <a:buFont typeface="Wingdings 2" panose="05020102010507070707" pitchFamily="18" charset="2"/>
              <a:buNone/>
            </a:pPr>
            <a:endParaRPr lang="en-US" altLang="en-US" sz="2400"/>
          </a:p>
          <a:p>
            <a:pPr>
              <a:buFont typeface="Wingdings 2" panose="05020102010507070707" pitchFamily="18" charset="2"/>
              <a:buNone/>
            </a:pPr>
            <a:r>
              <a:rPr lang="en-US" altLang="en-US" sz="2400" b="1">
                <a:solidFill>
                  <a:srgbClr val="0066FF"/>
                </a:solidFill>
              </a:rPr>
              <a:t>Advanced:  </a:t>
            </a:r>
            <a:r>
              <a:rPr lang="en-US" altLang="en-US" sz="2400" b="1" u="sng">
                <a:solidFill>
                  <a:srgbClr val="0066FF"/>
                </a:solidFill>
              </a:rPr>
              <a:t>highest or broadest scope </a:t>
            </a:r>
            <a:r>
              <a:rPr lang="en-US" altLang="en-US" sz="2400"/>
              <a:t>of knowledge, skills, and abilities required in the band.</a:t>
            </a:r>
          </a:p>
        </p:txBody>
      </p:sp>
    </p:spTree>
  </p:cSld>
  <p:clrMapOvr>
    <a:masterClrMapping/>
  </p:clrMapOvr>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609600"/>
            <a:ext cx="7412038" cy="1066800"/>
          </a:xfrm>
        </p:spPr>
        <p:txBody>
          <a:bodyPr/>
          <a:lstStyle/>
          <a:p>
            <a:pPr algn="ctr" fontAlgn="auto">
              <a:spcAft>
                <a:spcPts val="0"/>
              </a:spcAft>
              <a:defRPr/>
            </a:pPr>
            <a:r>
              <a:rPr lang="en-US" sz="3600" b="1" dirty="0">
                <a:solidFill>
                  <a:schemeClr val="tx2">
                    <a:satMod val="130000"/>
                  </a:schemeClr>
                </a:solidFill>
              </a:rPr>
              <a:t>Performance Management Plan</a:t>
            </a:r>
          </a:p>
        </p:txBody>
      </p:sp>
      <p:sp>
        <p:nvSpPr>
          <p:cNvPr id="46083" name="Content Placeholder 2"/>
          <p:cNvSpPr>
            <a:spLocks noGrp="1"/>
          </p:cNvSpPr>
          <p:nvPr>
            <p:ph idx="1"/>
          </p:nvPr>
        </p:nvSpPr>
        <p:spPr>
          <a:xfrm>
            <a:off x="1219200" y="1676400"/>
            <a:ext cx="7924800" cy="5181600"/>
          </a:xfrm>
        </p:spPr>
        <p:txBody>
          <a:bodyPr/>
          <a:lstStyle/>
          <a:p>
            <a:pPr>
              <a:buFont typeface="Wingdings 2" panose="05020102010507070707" pitchFamily="18" charset="2"/>
              <a:buNone/>
            </a:pPr>
            <a:r>
              <a:rPr lang="en-US" altLang="en-US" sz="2400"/>
              <a:t>	Performance Management is a tool through which managers and supervisors communicate with employees regarding their job performance. Successful performance management communication encompasses the partnering of performance expectations with an employee’s understanding of how his or her position supports the mission of both the respective department and University.</a:t>
            </a:r>
          </a:p>
          <a:p>
            <a:pPr>
              <a:buFont typeface="Wingdings 2" panose="05020102010507070707" pitchFamily="18" charset="2"/>
              <a:buNone/>
            </a:pPr>
            <a:endParaRPr lang="en-US" altLang="en-US" sz="3000"/>
          </a:p>
          <a:p>
            <a:pPr>
              <a:buFont typeface="Wingdings 2" panose="05020102010507070707" pitchFamily="18" charset="2"/>
              <a:buNone/>
            </a:pPr>
            <a:endParaRPr lang="en-US" altLang="en-US" sz="3000"/>
          </a:p>
        </p:txBody>
      </p:sp>
      <p:pic>
        <p:nvPicPr>
          <p:cNvPr id="46084" name="Picture 2" descr="D:\USERS\glblackm\Local Settings\Temporary Internet Files\Content.IE5\D6ES35RG\MCj03984070000[1].wm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43400" y="4470400"/>
            <a:ext cx="1752600" cy="2387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0"/>
            <a:ext cx="7335838" cy="1760538"/>
          </a:xfrm>
        </p:spPr>
        <p:txBody>
          <a:bodyPr/>
          <a:lstStyle/>
          <a:p>
            <a:pPr algn="ctr" fontAlgn="auto">
              <a:spcAft>
                <a:spcPts val="0"/>
              </a:spcAft>
              <a:defRPr/>
            </a:pPr>
            <a:r>
              <a:rPr lang="en-US" sz="3200" b="1" dirty="0">
                <a:solidFill>
                  <a:schemeClr val="tx2">
                    <a:satMod val="130000"/>
                  </a:schemeClr>
                </a:solidFill>
              </a:rPr>
              <a:t>Performance Management Plan</a:t>
            </a:r>
            <a:br>
              <a:rPr lang="en-US" sz="3200" b="1" dirty="0">
                <a:solidFill>
                  <a:schemeClr val="tx2">
                    <a:satMod val="130000"/>
                  </a:schemeClr>
                </a:solidFill>
              </a:rPr>
            </a:br>
            <a:r>
              <a:rPr lang="en-US" sz="3200" b="1" dirty="0">
                <a:solidFill>
                  <a:schemeClr val="tx2">
                    <a:satMod val="130000"/>
                  </a:schemeClr>
                </a:solidFill>
              </a:rPr>
              <a:t> vs. </a:t>
            </a:r>
            <a:br>
              <a:rPr lang="en-US" sz="3200" b="1" dirty="0">
                <a:solidFill>
                  <a:schemeClr val="tx2">
                    <a:satMod val="130000"/>
                  </a:schemeClr>
                </a:solidFill>
              </a:rPr>
            </a:br>
            <a:r>
              <a:rPr lang="en-US" sz="3200" b="1" dirty="0">
                <a:solidFill>
                  <a:schemeClr val="tx2">
                    <a:satMod val="130000"/>
                  </a:schemeClr>
                </a:solidFill>
              </a:rPr>
              <a:t>Employee Competency Assessment</a:t>
            </a:r>
          </a:p>
        </p:txBody>
      </p:sp>
      <p:sp>
        <p:nvSpPr>
          <p:cNvPr id="47107" name="Content Placeholder 2"/>
          <p:cNvSpPr>
            <a:spLocks noGrp="1"/>
          </p:cNvSpPr>
          <p:nvPr>
            <p:ph idx="1"/>
          </p:nvPr>
        </p:nvSpPr>
        <p:spPr>
          <a:xfrm>
            <a:off x="1182688" y="2362200"/>
            <a:ext cx="7772400" cy="3770313"/>
          </a:xfrm>
        </p:spPr>
        <p:txBody>
          <a:bodyPr/>
          <a:lstStyle/>
          <a:p>
            <a:r>
              <a:rPr lang="en-US" altLang="en-US" sz="2200"/>
              <a:t>Employee Competency Assessment </a:t>
            </a:r>
          </a:p>
          <a:p>
            <a:pPr lvl="1"/>
            <a:r>
              <a:rPr lang="en-US" altLang="en-US" sz="2200"/>
              <a:t>Justifies employee’s ability to demonstrate Competencies/Skills at C, J, A, level (may be mixed)</a:t>
            </a:r>
          </a:p>
          <a:p>
            <a:pPr>
              <a:buFont typeface="Wingdings 2" panose="05020102010507070707" pitchFamily="18" charset="2"/>
              <a:buNone/>
            </a:pPr>
            <a:endParaRPr lang="en-US" altLang="en-US" sz="2200"/>
          </a:p>
          <a:p>
            <a:r>
              <a:rPr lang="en-US" altLang="en-US" sz="2200"/>
              <a:t>Performance Management Plan </a:t>
            </a:r>
          </a:p>
          <a:p>
            <a:pPr lvl="1"/>
            <a:r>
              <a:rPr lang="en-US" altLang="en-US" sz="2200"/>
              <a:t>Evaluates </a:t>
            </a:r>
            <a:r>
              <a:rPr lang="en-US" altLang="en-US" sz="2200">
                <a:solidFill>
                  <a:srgbClr val="FF0000"/>
                </a:solidFill>
              </a:rPr>
              <a:t>if</a:t>
            </a:r>
            <a:r>
              <a:rPr lang="en-US" altLang="en-US" sz="2200"/>
              <a:t> employee demonstrates behaviors at lower level than expected</a:t>
            </a:r>
          </a:p>
          <a:p>
            <a:pPr lvl="3"/>
            <a:r>
              <a:rPr lang="en-US" altLang="en-US" sz="1400"/>
              <a:t>OR</a:t>
            </a:r>
          </a:p>
          <a:p>
            <a:pPr lvl="1"/>
            <a:r>
              <a:rPr lang="en-US" altLang="en-US" sz="2200"/>
              <a:t>Evaluates </a:t>
            </a:r>
            <a:r>
              <a:rPr lang="en-US" altLang="en-US" sz="2200">
                <a:solidFill>
                  <a:srgbClr val="FF0000"/>
                </a:solidFill>
              </a:rPr>
              <a:t>if</a:t>
            </a:r>
            <a:r>
              <a:rPr lang="en-US" altLang="en-US" sz="2200"/>
              <a:t> employee demonstrates behaviors at expected level or higher</a:t>
            </a:r>
          </a:p>
          <a:p>
            <a:pPr lvl="1"/>
            <a:endParaRPr lang="en-US" altLang="en-US" sz="2200"/>
          </a:p>
        </p:txBody>
      </p:sp>
    </p:spTree>
  </p:cSld>
  <p:clrMapOvr>
    <a:masterClrMapping/>
  </p:clrMapOvr>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09600"/>
            <a:ext cx="7793038" cy="1143000"/>
          </a:xfrm>
        </p:spPr>
        <p:txBody>
          <a:bodyPr/>
          <a:lstStyle/>
          <a:p>
            <a:pPr fontAlgn="auto">
              <a:spcAft>
                <a:spcPts val="0"/>
              </a:spcAft>
              <a:defRPr/>
            </a:pPr>
            <a:r>
              <a:rPr lang="en-US" dirty="0">
                <a:solidFill>
                  <a:schemeClr val="tx2">
                    <a:satMod val="130000"/>
                  </a:schemeClr>
                </a:solidFill>
              </a:rPr>
              <a:t> </a:t>
            </a:r>
            <a:r>
              <a:rPr lang="en-US" b="1" dirty="0">
                <a:solidFill>
                  <a:schemeClr val="tx2">
                    <a:satMod val="130000"/>
                  </a:schemeClr>
                </a:solidFill>
              </a:rPr>
              <a:t>Rating Scale</a:t>
            </a:r>
          </a:p>
        </p:txBody>
      </p:sp>
      <p:sp>
        <p:nvSpPr>
          <p:cNvPr id="48131" name="Content Placeholder 2"/>
          <p:cNvSpPr>
            <a:spLocks noGrp="1"/>
          </p:cNvSpPr>
          <p:nvPr>
            <p:ph idx="1"/>
          </p:nvPr>
        </p:nvSpPr>
        <p:spPr>
          <a:xfrm>
            <a:off x="1524000" y="1981200"/>
            <a:ext cx="7239000" cy="4495800"/>
          </a:xfrm>
        </p:spPr>
        <p:txBody>
          <a:bodyPr/>
          <a:lstStyle/>
          <a:p>
            <a:pPr>
              <a:buFont typeface="Wingdings 2" panose="05020102010507070707" pitchFamily="18" charset="2"/>
              <a:buNone/>
            </a:pPr>
            <a:r>
              <a:rPr lang="en-US" altLang="en-US" sz="2000"/>
              <a:t>	5-Outstanding	(Substantially Exceeds Expectations)</a:t>
            </a:r>
          </a:p>
          <a:p>
            <a:pPr>
              <a:buFont typeface="Wingdings 2" panose="05020102010507070707" pitchFamily="18" charset="2"/>
              <a:buNone/>
            </a:pPr>
            <a:r>
              <a:rPr lang="en-US" altLang="en-US" sz="2000"/>
              <a:t>	4- Very Good		(Exceeds Expectations)</a:t>
            </a:r>
          </a:p>
          <a:p>
            <a:pPr>
              <a:buFont typeface="Wingdings 2" panose="05020102010507070707" pitchFamily="18" charset="2"/>
              <a:buNone/>
            </a:pPr>
            <a:r>
              <a:rPr lang="en-US" altLang="en-US" sz="2000"/>
              <a:t>	3- Good		(Meets Expectations)</a:t>
            </a:r>
          </a:p>
          <a:p>
            <a:pPr>
              <a:buFont typeface="Wingdings 2" panose="05020102010507070707" pitchFamily="18" charset="2"/>
              <a:buNone/>
            </a:pPr>
            <a:r>
              <a:rPr lang="en-US" altLang="en-US" sz="2000"/>
              <a:t>	2- Below Good	(Does not meet Expectations)</a:t>
            </a:r>
          </a:p>
          <a:p>
            <a:pPr>
              <a:buFont typeface="Wingdings 2" panose="05020102010507070707" pitchFamily="18" charset="2"/>
              <a:buNone/>
            </a:pPr>
            <a:r>
              <a:rPr lang="en-US" altLang="en-US" sz="2000"/>
              <a:t>	1- Unsatisfactory</a:t>
            </a:r>
          </a:p>
        </p:txBody>
      </p:sp>
      <p:pic>
        <p:nvPicPr>
          <p:cNvPr id="48132" name="Picture 3" descr="D:\USERS\glblackm\Local Settings\Temporary Internet Files\Content.IE5\MMFL84G1\MCj00788260000[1].wm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00400" y="4419600"/>
            <a:ext cx="3810000" cy="2173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228600"/>
            <a:ext cx="7335838" cy="1143000"/>
          </a:xfrm>
        </p:spPr>
        <p:txBody>
          <a:bodyPr/>
          <a:lstStyle/>
          <a:p>
            <a:pPr fontAlgn="auto">
              <a:spcAft>
                <a:spcPts val="0"/>
              </a:spcAft>
              <a:defRPr/>
            </a:pPr>
            <a:r>
              <a:rPr lang="en-US" sz="3600" b="1" dirty="0">
                <a:solidFill>
                  <a:schemeClr val="tx2">
                    <a:satMod val="130000"/>
                  </a:schemeClr>
                </a:solidFill>
              </a:rPr>
              <a:t>Step 1: Initial Work Plan</a:t>
            </a:r>
          </a:p>
        </p:txBody>
      </p:sp>
      <p:sp>
        <p:nvSpPr>
          <p:cNvPr id="3" name="Content Placeholder 2"/>
          <p:cNvSpPr>
            <a:spLocks noGrp="1"/>
          </p:cNvSpPr>
          <p:nvPr>
            <p:ph idx="1"/>
          </p:nvPr>
        </p:nvSpPr>
        <p:spPr>
          <a:xfrm>
            <a:off x="1066800" y="1219200"/>
            <a:ext cx="7696200" cy="5638800"/>
          </a:xfrm>
        </p:spPr>
        <p:txBody>
          <a:bodyPr>
            <a:normAutofit fontScale="25000" lnSpcReduction="20000"/>
          </a:bodyPr>
          <a:lstStyle/>
          <a:p>
            <a:pPr marL="365760" indent="-283464" fontAlgn="auto">
              <a:lnSpc>
                <a:spcPct val="110000"/>
              </a:lnSpc>
              <a:spcAft>
                <a:spcPts val="0"/>
              </a:spcAft>
              <a:buFont typeface="Wingdings 2"/>
              <a:buChar char=""/>
              <a:defRPr/>
            </a:pPr>
            <a:r>
              <a:rPr lang="en-US" sz="8000" dirty="0"/>
              <a:t>Meet with each employee to develop a work plan</a:t>
            </a:r>
          </a:p>
          <a:p>
            <a:pPr marL="365760" indent="-283464" fontAlgn="auto">
              <a:lnSpc>
                <a:spcPct val="110000"/>
              </a:lnSpc>
              <a:spcAft>
                <a:spcPts val="0"/>
              </a:spcAft>
              <a:buFont typeface="Wingdings 2"/>
              <a:buChar char=""/>
              <a:defRPr/>
            </a:pPr>
            <a:r>
              <a:rPr lang="en-US" sz="8000" dirty="0"/>
              <a:t>Allow no less than 30 minutes; uninterrupted</a:t>
            </a:r>
          </a:p>
          <a:p>
            <a:pPr marL="365760" indent="-283464" fontAlgn="auto">
              <a:spcAft>
                <a:spcPts val="0"/>
              </a:spcAft>
              <a:buFont typeface="Wingdings 2"/>
              <a:buChar char=""/>
              <a:defRPr/>
            </a:pPr>
            <a:r>
              <a:rPr lang="en-US" sz="8000" dirty="0"/>
              <a:t>Document current job duties and performance expectations</a:t>
            </a:r>
          </a:p>
          <a:p>
            <a:pPr marL="365760" indent="-283464" fontAlgn="auto">
              <a:spcAft>
                <a:spcPts val="0"/>
              </a:spcAft>
              <a:buFont typeface="Wingdings 2"/>
              <a:buChar char=""/>
              <a:defRPr/>
            </a:pPr>
            <a:r>
              <a:rPr lang="en-US" sz="8000" dirty="0"/>
              <a:t>Include special projects to be completed</a:t>
            </a:r>
          </a:p>
          <a:p>
            <a:pPr marL="365760" indent="-283464" fontAlgn="auto">
              <a:spcAft>
                <a:spcPts val="0"/>
              </a:spcAft>
              <a:buFont typeface="Wingdings 2"/>
              <a:buChar char=""/>
              <a:defRPr/>
            </a:pPr>
            <a:r>
              <a:rPr lang="en-US" sz="8000" dirty="0"/>
              <a:t>Allow employees to know the specific expectations for each job function</a:t>
            </a:r>
          </a:p>
          <a:p>
            <a:pPr marL="365760" indent="-283464" fontAlgn="auto">
              <a:spcAft>
                <a:spcPts val="0"/>
              </a:spcAft>
              <a:buFont typeface="Wingdings 2"/>
              <a:buChar char=""/>
              <a:defRPr/>
            </a:pPr>
            <a:r>
              <a:rPr lang="en-US" sz="8000" dirty="0"/>
              <a:t>Get feedback from the employee</a:t>
            </a:r>
          </a:p>
          <a:p>
            <a:pPr marL="365760" indent="-283464" fontAlgn="auto">
              <a:spcAft>
                <a:spcPts val="0"/>
              </a:spcAft>
              <a:buFont typeface="Wingdings 2"/>
              <a:buChar char=""/>
              <a:defRPr/>
            </a:pPr>
            <a:r>
              <a:rPr lang="en-US" sz="8000" dirty="0"/>
              <a:t>Obtain the required signatures </a:t>
            </a:r>
          </a:p>
          <a:p>
            <a:pPr marL="365760" indent="-283464" fontAlgn="auto">
              <a:spcAft>
                <a:spcPts val="0"/>
              </a:spcAft>
              <a:buFont typeface="Wingdings 2"/>
              <a:buChar char=""/>
              <a:defRPr/>
            </a:pPr>
            <a:r>
              <a:rPr lang="en-US" sz="8000" dirty="0"/>
              <a:t>Provide a copy to the employee and keep the original</a:t>
            </a:r>
          </a:p>
          <a:p>
            <a:pPr marL="365760" indent="-283464" fontAlgn="auto">
              <a:spcAft>
                <a:spcPts val="0"/>
              </a:spcAft>
              <a:buFont typeface="Wingdings 2"/>
              <a:buNone/>
              <a:defRPr/>
            </a:pPr>
            <a:endParaRPr lang="en-US" sz="8000" dirty="0"/>
          </a:p>
          <a:p>
            <a:pPr marL="365760" indent="-283464" fontAlgn="auto">
              <a:spcAft>
                <a:spcPts val="0"/>
              </a:spcAft>
              <a:buFont typeface="Wingdings 2"/>
              <a:buNone/>
              <a:defRPr/>
            </a:pPr>
            <a:r>
              <a:rPr lang="en-US" sz="8000" dirty="0"/>
              <a:t>	</a:t>
            </a:r>
            <a:r>
              <a:rPr lang="en-US" sz="8000" b="1" dirty="0">
                <a:solidFill>
                  <a:srgbClr val="FF0000"/>
                </a:solidFill>
              </a:rPr>
              <a:t>Note:  </a:t>
            </a:r>
            <a:r>
              <a:rPr lang="en-US" sz="8000" dirty="0"/>
              <a:t>Performance expectations must be written at the “Good” level. Expectations are to be attainable, measurable, and defensible. </a:t>
            </a:r>
          </a:p>
          <a:p>
            <a:pPr marL="365760" indent="-283464" fontAlgn="auto">
              <a:spcAft>
                <a:spcPts val="0"/>
              </a:spcAft>
              <a:buFont typeface="Wingdings 2"/>
              <a:buNone/>
              <a:defRPr/>
            </a:pPr>
            <a:endParaRPr lang="en-US" sz="8000" dirty="0"/>
          </a:p>
          <a:p>
            <a:pPr marL="365760" indent="-283464" algn="ctr" fontAlgn="auto">
              <a:spcAft>
                <a:spcPts val="0"/>
              </a:spcAft>
              <a:buFont typeface="Wingdings 2"/>
              <a:buNone/>
              <a:defRPr/>
            </a:pPr>
            <a:r>
              <a:rPr lang="en-US" sz="8000" b="1" dirty="0"/>
              <a:t>   </a:t>
            </a:r>
            <a:r>
              <a:rPr lang="en-US" sz="8000" b="1" dirty="0">
                <a:solidFill>
                  <a:srgbClr val="FF0000"/>
                </a:solidFill>
              </a:rPr>
              <a:t>Initial Work Planning Cycle</a:t>
            </a:r>
          </a:p>
          <a:p>
            <a:pPr marL="365760" indent="-283464" algn="ctr" fontAlgn="auto">
              <a:lnSpc>
                <a:spcPct val="120000"/>
              </a:lnSpc>
              <a:spcAft>
                <a:spcPts val="0"/>
              </a:spcAft>
              <a:buFont typeface="Wingdings 2"/>
              <a:buNone/>
              <a:defRPr/>
            </a:pPr>
            <a:r>
              <a:rPr lang="en-US" sz="8000" dirty="0"/>
              <a:t>	  </a:t>
            </a:r>
            <a:r>
              <a:rPr lang="en-US" sz="8000" b="1" dirty="0"/>
              <a:t>July 1st -  September 30</a:t>
            </a:r>
            <a:r>
              <a:rPr lang="en-US" sz="8000" b="1" baseline="30000" dirty="0"/>
              <a:t>th</a:t>
            </a:r>
          </a:p>
          <a:p>
            <a:pPr marL="365760" indent="-283464" algn="ctr" fontAlgn="auto">
              <a:lnSpc>
                <a:spcPct val="120000"/>
              </a:lnSpc>
              <a:spcAft>
                <a:spcPts val="0"/>
              </a:spcAft>
              <a:buFont typeface="Wingdings 2"/>
              <a:buNone/>
              <a:defRPr/>
            </a:pPr>
            <a:r>
              <a:rPr lang="en-US" sz="8000" b="1" baseline="30000" dirty="0"/>
              <a:t>Or </a:t>
            </a:r>
            <a:endParaRPr lang="en-US" sz="8000" b="1" dirty="0"/>
          </a:p>
          <a:p>
            <a:pPr marL="365760" indent="-283464" algn="ctr" fontAlgn="auto">
              <a:lnSpc>
                <a:spcPct val="120000"/>
              </a:lnSpc>
              <a:spcAft>
                <a:spcPts val="0"/>
              </a:spcAft>
              <a:buFont typeface="Wingdings 2"/>
              <a:buNone/>
              <a:defRPr/>
            </a:pPr>
            <a:r>
              <a:rPr lang="en-US" sz="8000" b="1" dirty="0"/>
              <a:t>	 First 30 days of employment</a:t>
            </a:r>
          </a:p>
          <a:p>
            <a:pPr marL="365760" indent="-283464" fontAlgn="auto">
              <a:spcAft>
                <a:spcPts val="0"/>
              </a:spcAft>
              <a:buFont typeface="Wingdings 2"/>
              <a:buChar char=""/>
              <a:defRPr/>
            </a:pPr>
            <a:endParaRPr lang="en-US" sz="7400" dirty="0"/>
          </a:p>
        </p:txBody>
      </p:sp>
      <p:pic>
        <p:nvPicPr>
          <p:cNvPr id="49156" name="Picture 5" descr="D:\USERS\glblackm\Local Settings\Temporary Internet Files\Content.IE5\MMFL84G1\MMj02830120000[1].gif"/>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7239000" y="-381000"/>
            <a:ext cx="22098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609600"/>
            <a:ext cx="7793038" cy="1219200"/>
          </a:xfrm>
        </p:spPr>
        <p:txBody>
          <a:bodyPr/>
          <a:lstStyle/>
          <a:p>
            <a:pPr algn="ctr" fontAlgn="auto">
              <a:spcAft>
                <a:spcPts val="0"/>
              </a:spcAft>
              <a:defRPr/>
            </a:pPr>
            <a:r>
              <a:rPr lang="en-US" sz="2800" b="1" dirty="0">
                <a:solidFill>
                  <a:schemeClr val="tx2">
                    <a:satMod val="130000"/>
                  </a:schemeClr>
                </a:solidFill>
              </a:rPr>
              <a:t>PERFORMANCE MANAGEMENT PLAN</a:t>
            </a:r>
          </a:p>
        </p:txBody>
      </p:sp>
      <p:sp>
        <p:nvSpPr>
          <p:cNvPr id="3" name="Content Placeholder 2"/>
          <p:cNvSpPr>
            <a:spLocks noGrp="1"/>
          </p:cNvSpPr>
          <p:nvPr>
            <p:ph idx="1"/>
          </p:nvPr>
        </p:nvSpPr>
        <p:spPr>
          <a:xfrm>
            <a:off x="1219200" y="1981200"/>
            <a:ext cx="7924800" cy="4572000"/>
          </a:xfrm>
        </p:spPr>
        <p:txBody>
          <a:bodyPr>
            <a:normAutofit/>
          </a:bodyPr>
          <a:lstStyle/>
          <a:p>
            <a:pPr marL="514350" indent="-514350" fontAlgn="auto">
              <a:spcAft>
                <a:spcPts val="0"/>
              </a:spcAft>
              <a:buFont typeface="Wingdings 2"/>
              <a:buNone/>
              <a:defRPr/>
            </a:pPr>
            <a:r>
              <a:rPr lang="en-US" sz="2550" dirty="0"/>
              <a:t>Enter the following information:</a:t>
            </a:r>
            <a:endParaRPr lang="en-US" sz="2000" dirty="0"/>
          </a:p>
          <a:p>
            <a:pPr marL="365760" indent="-283464" fontAlgn="auto">
              <a:lnSpc>
                <a:spcPct val="80000"/>
              </a:lnSpc>
              <a:spcAft>
                <a:spcPts val="0"/>
              </a:spcAft>
              <a:buFont typeface="Wingdings" pitchFamily="2" charset="2"/>
              <a:buChar char="§"/>
              <a:defRPr/>
            </a:pPr>
            <a:r>
              <a:rPr lang="en-US" sz="1500" dirty="0"/>
              <a:t>Employee  ID 					</a:t>
            </a:r>
          </a:p>
          <a:p>
            <a:pPr marL="365760" indent="-283464" fontAlgn="auto">
              <a:lnSpc>
                <a:spcPct val="80000"/>
              </a:lnSpc>
              <a:spcAft>
                <a:spcPts val="0"/>
              </a:spcAft>
              <a:buFont typeface="Wingdings" pitchFamily="2" charset="2"/>
              <a:buChar char="§"/>
              <a:defRPr/>
            </a:pPr>
            <a:r>
              <a:rPr lang="en-US" sz="1500" dirty="0"/>
              <a:t>Employee Name				</a:t>
            </a:r>
          </a:p>
          <a:p>
            <a:pPr marL="365760" indent="-283464" fontAlgn="auto">
              <a:lnSpc>
                <a:spcPct val="80000"/>
              </a:lnSpc>
              <a:spcAft>
                <a:spcPts val="0"/>
              </a:spcAft>
              <a:buFont typeface="Wingdings" pitchFamily="2" charset="2"/>
              <a:buChar char="§"/>
              <a:defRPr/>
            </a:pPr>
            <a:r>
              <a:rPr lang="en-US" sz="1500" dirty="0"/>
              <a:t>Employee Position Title					</a:t>
            </a:r>
          </a:p>
          <a:p>
            <a:pPr marL="365760" indent="-283464" fontAlgn="auto">
              <a:lnSpc>
                <a:spcPct val="80000"/>
              </a:lnSpc>
              <a:spcAft>
                <a:spcPts val="0"/>
              </a:spcAft>
              <a:buFont typeface="Wingdings" pitchFamily="2" charset="2"/>
              <a:buChar char="§"/>
              <a:defRPr/>
            </a:pPr>
            <a:r>
              <a:rPr lang="en-US" sz="1500" dirty="0"/>
              <a:t>Position Number</a:t>
            </a:r>
          </a:p>
          <a:p>
            <a:pPr marL="365760" indent="-283464" fontAlgn="auto">
              <a:lnSpc>
                <a:spcPct val="80000"/>
              </a:lnSpc>
              <a:spcAft>
                <a:spcPts val="0"/>
              </a:spcAft>
              <a:buFont typeface="Wingdings" pitchFamily="2" charset="2"/>
              <a:buChar char="§"/>
              <a:defRPr/>
            </a:pPr>
            <a:r>
              <a:rPr lang="en-US" sz="1500" dirty="0"/>
              <a:t>Supervisor</a:t>
            </a:r>
          </a:p>
          <a:p>
            <a:pPr marL="365760" indent="-283464" fontAlgn="auto">
              <a:lnSpc>
                <a:spcPct val="80000"/>
              </a:lnSpc>
              <a:spcAft>
                <a:spcPts val="0"/>
              </a:spcAft>
              <a:buFont typeface="Wingdings" pitchFamily="2" charset="2"/>
              <a:buChar char="§"/>
              <a:defRPr/>
            </a:pPr>
            <a:r>
              <a:rPr lang="en-US" sz="1500" dirty="0"/>
              <a:t>Supervisor Position Title</a:t>
            </a:r>
          </a:p>
          <a:p>
            <a:pPr marL="365760" indent="-283464" fontAlgn="auto">
              <a:lnSpc>
                <a:spcPct val="80000"/>
              </a:lnSpc>
              <a:spcAft>
                <a:spcPts val="0"/>
              </a:spcAft>
              <a:buFont typeface="Wingdings" pitchFamily="2" charset="2"/>
              <a:buChar char="§"/>
              <a:defRPr/>
            </a:pPr>
            <a:r>
              <a:rPr lang="en-US" sz="1500" dirty="0"/>
              <a:t>Manager</a:t>
            </a:r>
          </a:p>
          <a:p>
            <a:pPr marL="365760" indent="-283464" fontAlgn="auto">
              <a:lnSpc>
                <a:spcPct val="80000"/>
              </a:lnSpc>
              <a:spcAft>
                <a:spcPts val="0"/>
              </a:spcAft>
              <a:buFont typeface="Wingdings" pitchFamily="2" charset="2"/>
              <a:buChar char="§"/>
              <a:defRPr/>
            </a:pPr>
            <a:r>
              <a:rPr lang="en-US" sz="1500" dirty="0"/>
              <a:t>Manager Position Title</a:t>
            </a:r>
          </a:p>
          <a:p>
            <a:pPr marL="365760" indent="-283464" fontAlgn="auto">
              <a:spcAft>
                <a:spcPts val="0"/>
              </a:spcAft>
              <a:buFont typeface="Wingdings 2"/>
              <a:buNone/>
              <a:defRPr/>
            </a:pPr>
            <a:r>
              <a:rPr lang="en-US" sz="2000" dirty="0"/>
              <a:t>		</a:t>
            </a:r>
          </a:p>
          <a:p>
            <a:pPr marL="365760" indent="-283464" fontAlgn="auto">
              <a:spcAft>
                <a:spcPts val="0"/>
              </a:spcAft>
              <a:buFont typeface="Wingdings 2"/>
              <a:buNone/>
              <a:defRPr/>
            </a:pPr>
            <a:endParaRPr lang="en-US" sz="3000" dirty="0"/>
          </a:p>
          <a:p>
            <a:pPr marL="365760" indent="-283464" fontAlgn="auto">
              <a:spcAft>
                <a:spcPts val="0"/>
              </a:spcAft>
              <a:buFont typeface="Wingdings 2"/>
              <a:buNone/>
              <a:defRPr/>
            </a:pPr>
            <a:endParaRPr lang="en-US" sz="3000" dirty="0"/>
          </a:p>
          <a:p>
            <a:pPr marL="365760" indent="-283464" fontAlgn="auto">
              <a:spcAft>
                <a:spcPts val="0"/>
              </a:spcAft>
              <a:buFont typeface="Wingdings 2"/>
              <a:buNone/>
              <a:defRPr/>
            </a:pPr>
            <a:endParaRPr lang="en-US" sz="3000" dirty="0"/>
          </a:p>
        </p:txBody>
      </p:sp>
      <p:pic>
        <p:nvPicPr>
          <p:cNvPr id="5018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71600" y="48768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143000" y="609600"/>
            <a:ext cx="7793038" cy="1143000"/>
          </a:xfrm>
        </p:spPr>
        <p:txBody>
          <a:bodyPr>
            <a:normAutofit fontScale="90000"/>
          </a:bodyPr>
          <a:lstStyle/>
          <a:p>
            <a:pPr fontAlgn="auto">
              <a:spcAft>
                <a:spcPts val="0"/>
              </a:spcAft>
              <a:defRPr/>
            </a:pPr>
            <a:br>
              <a:rPr lang="en-US" sz="2400" b="1" dirty="0">
                <a:solidFill>
                  <a:schemeClr val="tx2">
                    <a:satMod val="130000"/>
                  </a:schemeClr>
                </a:solidFill>
              </a:rPr>
            </a:br>
            <a:r>
              <a:rPr lang="en-US" sz="2400" b="1" dirty="0">
                <a:solidFill>
                  <a:schemeClr val="tx2"/>
                </a:solidFill>
              </a:rPr>
              <a:t>Overall Assigned Level for Position (C, J, A) as assigned to the Position, </a:t>
            </a:r>
            <a:r>
              <a:rPr lang="en-US" sz="2400" b="1" u="sng" dirty="0">
                <a:solidFill>
                  <a:schemeClr val="tx2"/>
                </a:solidFill>
              </a:rPr>
              <a:t>not </a:t>
            </a:r>
            <a:r>
              <a:rPr lang="en-US" sz="2400" b="1" dirty="0">
                <a:solidFill>
                  <a:schemeClr val="tx2"/>
                </a:solidFill>
              </a:rPr>
              <a:t>the Employee:  </a:t>
            </a:r>
            <a:r>
              <a:rPr lang="en-US" sz="2400" b="1" dirty="0">
                <a:solidFill>
                  <a:srgbClr val="FF0000"/>
                </a:solidFill>
              </a:rPr>
              <a:t>Select the Level</a:t>
            </a:r>
            <a:endParaRPr lang="en-US" sz="2400" dirty="0">
              <a:solidFill>
                <a:srgbClr val="FF0000"/>
              </a:solidFill>
            </a:endParaRPr>
          </a:p>
        </p:txBody>
      </p:sp>
      <p:sp>
        <p:nvSpPr>
          <p:cNvPr id="51203" name="Rectangle 6"/>
          <p:cNvSpPr>
            <a:spLocks noChangeArrowheads="1"/>
          </p:cNvSpPr>
          <p:nvPr/>
        </p:nvSpPr>
        <p:spPr bwMode="auto">
          <a:xfrm>
            <a:off x="838200" y="1981200"/>
            <a:ext cx="7696200"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endParaRPr lang="en-US" altLang="en-US" sz="2000"/>
          </a:p>
          <a:p>
            <a:pPr eaLnBrk="1" hangingPunct="1"/>
            <a:endParaRPr lang="en-US" altLang="en-US" sz="2000"/>
          </a:p>
          <a:p>
            <a:pPr eaLnBrk="1" hangingPunct="1"/>
            <a:endParaRPr lang="en-US" altLang="en-US" sz="2000"/>
          </a:p>
          <a:p>
            <a:pPr eaLnBrk="1" hangingPunct="1"/>
            <a:endParaRPr lang="en-US" altLang="en-US" sz="2000"/>
          </a:p>
        </p:txBody>
      </p:sp>
      <p:sp>
        <p:nvSpPr>
          <p:cNvPr id="51204" name="Rectangle 4"/>
          <p:cNvSpPr>
            <a:spLocks noChangeArrowheads="1"/>
          </p:cNvSpPr>
          <p:nvPr/>
        </p:nvSpPr>
        <p:spPr bwMode="auto">
          <a:xfrm>
            <a:off x="1219200" y="2209800"/>
            <a:ext cx="7620000" cy="230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r>
              <a:rPr lang="en-US" altLang="en-US"/>
              <a:t>		</a:t>
            </a:r>
          </a:p>
          <a:p>
            <a:pPr eaLnBrk="1" hangingPunct="1"/>
            <a:endParaRPr lang="en-US" altLang="en-US"/>
          </a:p>
          <a:p>
            <a:pPr eaLnBrk="1" hangingPunct="1"/>
            <a:endParaRPr lang="en-US" altLang="en-US"/>
          </a:p>
          <a:p>
            <a:pPr eaLnBrk="1" hangingPunct="1"/>
            <a:r>
              <a:rPr lang="en-US" altLang="en-US"/>
              <a:t>		</a:t>
            </a:r>
          </a:p>
          <a:p>
            <a:pPr eaLnBrk="1" hangingPunct="1"/>
            <a:r>
              <a:rPr lang="en-US" altLang="en-US"/>
              <a:t>	     		 </a:t>
            </a:r>
          </a:p>
          <a:p>
            <a:pPr eaLnBrk="1" hangingPunct="1"/>
            <a:r>
              <a:rPr lang="en-US" altLang="en-US"/>
              <a:t> 	    	</a:t>
            </a:r>
          </a:p>
        </p:txBody>
      </p:sp>
      <p:sp>
        <p:nvSpPr>
          <p:cNvPr id="9" name="Rectangle 8"/>
          <p:cNvSpPr/>
          <p:nvPr/>
        </p:nvSpPr>
        <p:spPr>
          <a:xfrm>
            <a:off x="1600200" y="2200275"/>
            <a:ext cx="7315200" cy="1792288"/>
          </a:xfrm>
          <a:prstGeom prst="rect">
            <a:avLst/>
          </a:prstGeom>
        </p:spPr>
        <p:txBody>
          <a:bodyPr>
            <a:spAutoFit/>
          </a:bodyPr>
          <a:lstStyle/>
          <a:p>
            <a:pPr marL="342900" indent="-342900" algn="ctr">
              <a:spcBef>
                <a:spcPct val="20000"/>
              </a:spcBef>
              <a:buClr>
                <a:schemeClr val="folHlink"/>
              </a:buClr>
              <a:buSzPct val="70000"/>
              <a:defRPr/>
            </a:pPr>
            <a:r>
              <a:rPr lang="en-US" dirty="0">
                <a:solidFill>
                  <a:schemeClr val="tx2">
                    <a:satMod val="130000"/>
                  </a:schemeClr>
                </a:solidFill>
                <a:effectLst>
                  <a:outerShdw blurRad="50000" dist="30000" dir="5400000" algn="tl" rotWithShape="0">
                    <a:srgbClr val="000000">
                      <a:alpha val="30000"/>
                    </a:srgbClr>
                  </a:outerShdw>
                </a:effectLst>
              </a:rPr>
              <a:t>Example</a:t>
            </a:r>
          </a:p>
          <a:p>
            <a:pPr marL="342900" indent="-342900" algn="ctr">
              <a:spcBef>
                <a:spcPct val="20000"/>
              </a:spcBef>
              <a:buClr>
                <a:schemeClr val="folHlink"/>
              </a:buClr>
              <a:buSzPct val="70000"/>
              <a:defRPr/>
            </a:pPr>
            <a:r>
              <a:rPr lang="en-US" dirty="0">
                <a:solidFill>
                  <a:srgbClr val="0066FF"/>
                </a:solidFill>
                <a:latin typeface="+mn-lt"/>
              </a:rPr>
              <a:t>Administrative Support Specialist</a:t>
            </a:r>
          </a:p>
          <a:p>
            <a:pPr marL="342900" indent="-342900" algn="ctr">
              <a:spcBef>
                <a:spcPct val="20000"/>
              </a:spcBef>
              <a:buClr>
                <a:schemeClr val="folHlink"/>
              </a:buClr>
              <a:buSzPct val="70000"/>
              <a:defRPr/>
            </a:pPr>
            <a:endParaRPr lang="en-US" dirty="0">
              <a:solidFill>
                <a:srgbClr val="0066FF"/>
              </a:solidFill>
              <a:latin typeface="+mn-lt"/>
            </a:endParaRPr>
          </a:p>
          <a:p>
            <a:pPr marL="342900" indent="-342900" algn="ctr">
              <a:spcBef>
                <a:spcPct val="20000"/>
              </a:spcBef>
              <a:buClr>
                <a:schemeClr val="folHlink"/>
              </a:buClr>
              <a:buSzPct val="70000"/>
              <a:defRPr/>
            </a:pPr>
            <a:r>
              <a:rPr lang="en-US" dirty="0">
                <a:solidFill>
                  <a:schemeClr val="tx2"/>
                </a:solidFill>
                <a:effectLst>
                  <a:outerShdw blurRad="50000" dist="30000" dir="5400000" algn="tl" rotWithShape="0">
                    <a:srgbClr val="000000">
                      <a:alpha val="30000"/>
                    </a:srgbClr>
                  </a:outerShdw>
                </a:effectLst>
                <a:latin typeface="+mn-lt"/>
              </a:rPr>
              <a:t> </a:t>
            </a:r>
            <a:r>
              <a:rPr lang="en-US" b="1" dirty="0">
                <a:solidFill>
                  <a:schemeClr val="tx2"/>
                </a:solidFill>
                <a:effectLst>
                  <a:outerShdw blurRad="50000" dist="30000" dir="5400000" algn="tl" rotWithShape="0">
                    <a:srgbClr val="000000">
                      <a:alpha val="30000"/>
                    </a:srgbClr>
                  </a:outerShdw>
                </a:effectLst>
                <a:latin typeface="+mn-lt"/>
              </a:rPr>
              <a:t>Advanced</a:t>
            </a:r>
          </a:p>
        </p:txBody>
      </p:sp>
    </p:spTree>
  </p:cSld>
  <p:clrMapOvr>
    <a:masterClrMapping/>
  </p:clrMapOvr>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fontAlgn="auto">
              <a:spcAft>
                <a:spcPts val="0"/>
              </a:spcAft>
              <a:defRPr/>
            </a:pPr>
            <a:r>
              <a:rPr lang="en-US" b="1" dirty="0">
                <a:solidFill>
                  <a:schemeClr val="tx2">
                    <a:satMod val="130000"/>
                  </a:schemeClr>
                </a:solidFill>
              </a:rPr>
              <a:t>Key Responsibilities &amp; Results</a:t>
            </a:r>
          </a:p>
        </p:txBody>
      </p:sp>
      <p:sp>
        <p:nvSpPr>
          <p:cNvPr id="3" name="Content Placeholder 2"/>
          <p:cNvSpPr>
            <a:spLocks noGrp="1"/>
          </p:cNvSpPr>
          <p:nvPr>
            <p:ph idx="1"/>
          </p:nvPr>
        </p:nvSpPr>
        <p:spPr/>
        <p:txBody>
          <a:bodyPr>
            <a:normAutofit/>
          </a:bodyPr>
          <a:lstStyle/>
          <a:p>
            <a:pPr marL="365760" indent="-283464" fontAlgn="auto">
              <a:spcAft>
                <a:spcPts val="0"/>
              </a:spcAft>
              <a:buFont typeface="Wingdings 2"/>
              <a:buNone/>
              <a:defRPr/>
            </a:pPr>
            <a:r>
              <a:rPr lang="en-US" sz="2550" u="sng" dirty="0"/>
              <a:t>Section I</a:t>
            </a:r>
            <a:r>
              <a:rPr lang="en-US" sz="2550" dirty="0"/>
              <a:t>.</a:t>
            </a:r>
          </a:p>
          <a:p>
            <a:pPr marL="365760" indent="-283464" fontAlgn="auto">
              <a:spcAft>
                <a:spcPts val="0"/>
              </a:spcAft>
              <a:buFont typeface="Wingdings 2"/>
              <a:buNone/>
              <a:defRPr/>
            </a:pPr>
            <a:endParaRPr lang="en-US" sz="2550" dirty="0"/>
          </a:p>
          <a:p>
            <a:pPr marL="365760" indent="-283464" fontAlgn="auto">
              <a:spcAft>
                <a:spcPts val="0"/>
              </a:spcAft>
              <a:buFont typeface="Wingdings 2"/>
              <a:buChar char=""/>
              <a:defRPr/>
            </a:pPr>
            <a:r>
              <a:rPr lang="en-US" sz="2550" dirty="0"/>
              <a:t>Refer to Job Description (HRCB200)</a:t>
            </a:r>
          </a:p>
          <a:p>
            <a:pPr marL="365760" indent="-283464" fontAlgn="auto">
              <a:spcAft>
                <a:spcPts val="0"/>
              </a:spcAft>
              <a:buFont typeface="Wingdings 2"/>
              <a:buChar char=""/>
              <a:defRPr/>
            </a:pPr>
            <a:endParaRPr lang="en-US" sz="2550" dirty="0"/>
          </a:p>
          <a:p>
            <a:pPr marL="365760" indent="-283464" fontAlgn="auto">
              <a:spcAft>
                <a:spcPts val="0"/>
              </a:spcAft>
              <a:buFont typeface="Wingdings 2"/>
              <a:buChar char=""/>
              <a:defRPr/>
            </a:pPr>
            <a:r>
              <a:rPr lang="en-US" sz="2550" dirty="0"/>
              <a:t>Copy and Paste % of time, key responsibilities and essential tasks to PMP</a:t>
            </a:r>
          </a:p>
          <a:p>
            <a:pPr marL="365760" indent="-283464" fontAlgn="auto">
              <a:spcAft>
                <a:spcPts val="0"/>
              </a:spcAft>
              <a:buFont typeface="Wingdings 2"/>
              <a:buChar char=""/>
              <a:defRPr/>
            </a:pPr>
            <a:endParaRPr lang="en-US" sz="2550" dirty="0"/>
          </a:p>
          <a:p>
            <a:pPr marL="365760" indent="-283464" fontAlgn="auto">
              <a:spcAft>
                <a:spcPts val="0"/>
              </a:spcAft>
              <a:buFont typeface="Wingdings 2"/>
              <a:buChar char=""/>
              <a:defRPr/>
            </a:pPr>
            <a:r>
              <a:rPr lang="en-US" sz="2550" dirty="0"/>
              <a:t>Refer to justification of each Key Responsibility to further explain essential tasks expectations</a:t>
            </a:r>
          </a:p>
          <a:p>
            <a:pPr marL="365760" indent="-283464" fontAlgn="auto">
              <a:spcAft>
                <a:spcPts val="0"/>
              </a:spcAft>
              <a:buFont typeface="Wingdings 2"/>
              <a:buChar char=""/>
              <a:defRPr/>
            </a:pPr>
            <a:endParaRPr lang="en-US" sz="2550" dirty="0"/>
          </a:p>
          <a:p>
            <a:pPr marL="365760" indent="-283464" fontAlgn="auto">
              <a:spcAft>
                <a:spcPts val="0"/>
              </a:spcAft>
              <a:buFont typeface="Wingdings 2"/>
              <a:buChar char=""/>
              <a:defRPr/>
            </a:pPr>
            <a:endParaRPr lang="en-US" sz="2550" dirty="0"/>
          </a:p>
          <a:p>
            <a:pPr marL="365760" indent="-283464" fontAlgn="auto">
              <a:spcAft>
                <a:spcPts val="0"/>
              </a:spcAft>
              <a:buFont typeface="Wingdings 2"/>
              <a:buChar char=""/>
              <a:defRPr/>
            </a:pPr>
            <a:endParaRPr lang="en-US" sz="2550" dirty="0"/>
          </a:p>
          <a:p>
            <a:pPr marL="365760" indent="-283464" fontAlgn="auto">
              <a:spcAft>
                <a:spcPts val="0"/>
              </a:spcAft>
              <a:buFont typeface="Wingdings 2"/>
              <a:buChar char=""/>
              <a:defRPr/>
            </a:pPr>
            <a:endParaRPr lang="en-US" sz="2550" dirty="0"/>
          </a:p>
        </p:txBody>
      </p:sp>
      <p:pic>
        <p:nvPicPr>
          <p:cNvPr id="52228" name="Picture 6" descr="D:\USERS\glblackm\Local Settings\Temporary Internet Files\Content.IE5\L8L0BUGN\MCj04242420000[1].wm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34200" y="1219200"/>
            <a:ext cx="18288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143000" y="609600"/>
            <a:ext cx="7793038" cy="1143000"/>
          </a:xfrm>
        </p:spPr>
        <p:txBody>
          <a:bodyPr/>
          <a:lstStyle/>
          <a:p>
            <a:pPr fontAlgn="auto">
              <a:spcAft>
                <a:spcPts val="0"/>
              </a:spcAft>
              <a:defRPr/>
            </a:pPr>
            <a:br>
              <a:rPr lang="en-US" sz="2400" b="1" dirty="0">
                <a:solidFill>
                  <a:schemeClr val="tx2">
                    <a:satMod val="130000"/>
                  </a:schemeClr>
                </a:solidFill>
              </a:rPr>
            </a:br>
            <a:r>
              <a:rPr lang="en-US" sz="2400" b="1" dirty="0">
                <a:solidFill>
                  <a:schemeClr val="tx2"/>
                </a:solidFill>
              </a:rPr>
              <a:t>% of Time (Totaling 100%)</a:t>
            </a:r>
            <a:endParaRPr lang="en-US" sz="2400" dirty="0">
              <a:solidFill>
                <a:schemeClr val="tx2"/>
              </a:solidFill>
            </a:endParaRPr>
          </a:p>
        </p:txBody>
      </p:sp>
      <p:sp>
        <p:nvSpPr>
          <p:cNvPr id="53251" name="Rectangle 6"/>
          <p:cNvSpPr>
            <a:spLocks noChangeArrowheads="1"/>
          </p:cNvSpPr>
          <p:nvPr/>
        </p:nvSpPr>
        <p:spPr bwMode="auto">
          <a:xfrm>
            <a:off x="838200" y="1981200"/>
            <a:ext cx="7696200"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endParaRPr lang="en-US" altLang="en-US" sz="2000"/>
          </a:p>
          <a:p>
            <a:pPr eaLnBrk="1" hangingPunct="1"/>
            <a:endParaRPr lang="en-US" altLang="en-US" sz="2000"/>
          </a:p>
          <a:p>
            <a:pPr eaLnBrk="1" hangingPunct="1"/>
            <a:endParaRPr lang="en-US" altLang="en-US" sz="2000"/>
          </a:p>
          <a:p>
            <a:pPr eaLnBrk="1" hangingPunct="1"/>
            <a:endParaRPr lang="en-US" altLang="en-US" sz="2000"/>
          </a:p>
        </p:txBody>
      </p:sp>
      <p:sp>
        <p:nvSpPr>
          <p:cNvPr id="53252" name="Rectangle 4"/>
          <p:cNvSpPr>
            <a:spLocks noChangeArrowheads="1"/>
          </p:cNvSpPr>
          <p:nvPr/>
        </p:nvSpPr>
        <p:spPr bwMode="auto">
          <a:xfrm>
            <a:off x="838200" y="2209800"/>
            <a:ext cx="6934200" cy="230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r>
              <a:rPr lang="en-US" altLang="en-US"/>
              <a:t>		</a:t>
            </a:r>
          </a:p>
          <a:p>
            <a:pPr eaLnBrk="1" hangingPunct="1"/>
            <a:endParaRPr lang="en-US" altLang="en-US"/>
          </a:p>
          <a:p>
            <a:pPr eaLnBrk="1" hangingPunct="1"/>
            <a:endParaRPr lang="en-US" altLang="en-US"/>
          </a:p>
          <a:p>
            <a:pPr eaLnBrk="1" hangingPunct="1"/>
            <a:r>
              <a:rPr lang="en-US" altLang="en-US"/>
              <a:t>		</a:t>
            </a:r>
          </a:p>
          <a:p>
            <a:pPr eaLnBrk="1" hangingPunct="1"/>
            <a:r>
              <a:rPr lang="en-US" altLang="en-US"/>
              <a:t>	     		 </a:t>
            </a:r>
          </a:p>
          <a:p>
            <a:pPr eaLnBrk="1" hangingPunct="1"/>
            <a:r>
              <a:rPr lang="en-US" altLang="en-US"/>
              <a:t> 	    	</a:t>
            </a:r>
          </a:p>
        </p:txBody>
      </p:sp>
      <p:sp>
        <p:nvSpPr>
          <p:cNvPr id="9" name="Rectangle 8"/>
          <p:cNvSpPr/>
          <p:nvPr/>
        </p:nvSpPr>
        <p:spPr>
          <a:xfrm>
            <a:off x="1600200" y="2200275"/>
            <a:ext cx="7315200" cy="1792288"/>
          </a:xfrm>
          <a:prstGeom prst="rect">
            <a:avLst/>
          </a:prstGeom>
        </p:spPr>
        <p:txBody>
          <a:bodyPr>
            <a:spAutoFit/>
          </a:bodyPr>
          <a:lstStyle/>
          <a:p>
            <a:pPr marL="342900" indent="-342900" algn="ctr">
              <a:spcBef>
                <a:spcPct val="20000"/>
              </a:spcBef>
              <a:buClr>
                <a:schemeClr val="folHlink"/>
              </a:buClr>
              <a:buSzPct val="70000"/>
              <a:defRPr/>
            </a:pPr>
            <a:r>
              <a:rPr lang="en-US" dirty="0">
                <a:solidFill>
                  <a:schemeClr val="tx2">
                    <a:satMod val="130000"/>
                  </a:schemeClr>
                </a:solidFill>
                <a:effectLst>
                  <a:outerShdw blurRad="50000" dist="30000" dir="5400000" algn="tl" rotWithShape="0">
                    <a:srgbClr val="000000">
                      <a:alpha val="30000"/>
                    </a:srgbClr>
                  </a:outerShdw>
                </a:effectLst>
              </a:rPr>
              <a:t>Example</a:t>
            </a:r>
          </a:p>
          <a:p>
            <a:pPr marL="342900" indent="-342900" algn="ctr">
              <a:spcBef>
                <a:spcPct val="20000"/>
              </a:spcBef>
              <a:buClr>
                <a:schemeClr val="folHlink"/>
              </a:buClr>
              <a:buSzPct val="70000"/>
              <a:defRPr/>
            </a:pPr>
            <a:r>
              <a:rPr lang="en-US" dirty="0">
                <a:solidFill>
                  <a:srgbClr val="0066FF"/>
                </a:solidFill>
                <a:latin typeface="+mn-lt"/>
              </a:rPr>
              <a:t>Administrative Support Specialist</a:t>
            </a:r>
          </a:p>
          <a:p>
            <a:pPr marL="342900" indent="-342900" algn="ctr">
              <a:spcBef>
                <a:spcPct val="20000"/>
              </a:spcBef>
              <a:buClr>
                <a:schemeClr val="folHlink"/>
              </a:buClr>
              <a:buSzPct val="70000"/>
              <a:defRPr/>
            </a:pPr>
            <a:endParaRPr lang="en-US" dirty="0">
              <a:solidFill>
                <a:srgbClr val="0066FF"/>
              </a:solidFill>
              <a:effectLst>
                <a:outerShdw blurRad="50000" dist="30000" dir="5400000" algn="tl" rotWithShape="0">
                  <a:srgbClr val="000000">
                    <a:alpha val="30000"/>
                  </a:srgbClr>
                </a:outerShdw>
              </a:effectLst>
              <a:latin typeface="+mn-lt"/>
            </a:endParaRPr>
          </a:p>
          <a:p>
            <a:pPr marL="342900" indent="-342900">
              <a:spcBef>
                <a:spcPct val="20000"/>
              </a:spcBef>
              <a:buClr>
                <a:schemeClr val="folHlink"/>
              </a:buClr>
              <a:buSzPct val="70000"/>
              <a:defRPr/>
            </a:pPr>
            <a:r>
              <a:rPr lang="en-US" dirty="0">
                <a:solidFill>
                  <a:schemeClr val="tx2"/>
                </a:solidFill>
                <a:effectLst>
                  <a:outerShdw blurRad="50000" dist="30000" dir="5400000" algn="tl" rotWithShape="0">
                    <a:srgbClr val="000000">
                      <a:alpha val="30000"/>
                    </a:srgbClr>
                  </a:outerShdw>
                </a:effectLst>
                <a:latin typeface="+mn-lt"/>
              </a:rPr>
              <a:t> </a:t>
            </a:r>
            <a:r>
              <a:rPr lang="en-US" b="1" dirty="0">
                <a:solidFill>
                  <a:schemeClr val="tx2"/>
                </a:solidFill>
                <a:effectLst>
                  <a:outerShdw blurRad="50000" dist="30000" dir="5400000" algn="tl" rotWithShape="0">
                    <a:srgbClr val="000000">
                      <a:alpha val="30000"/>
                    </a:srgbClr>
                  </a:outerShdw>
                </a:effectLst>
                <a:latin typeface="+mn-lt"/>
              </a:rPr>
              <a:t>1.		30%</a:t>
            </a:r>
          </a:p>
        </p:txBody>
      </p:sp>
    </p:spTree>
  </p:cSld>
  <p:clrMapOvr>
    <a:masterClrMapping/>
  </p:clrMapOvr>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143000" y="609600"/>
            <a:ext cx="7793038" cy="1143000"/>
          </a:xfrm>
        </p:spPr>
        <p:txBody>
          <a:bodyPr>
            <a:normAutofit fontScale="90000"/>
          </a:bodyPr>
          <a:lstStyle/>
          <a:p>
            <a:pPr fontAlgn="auto">
              <a:spcAft>
                <a:spcPts val="0"/>
              </a:spcAft>
              <a:defRPr/>
            </a:pPr>
            <a:r>
              <a:rPr lang="en-US" sz="4400" b="1" u="sng" dirty="0">
                <a:solidFill>
                  <a:schemeClr val="tx2">
                    <a:satMod val="130000"/>
                  </a:schemeClr>
                </a:solidFill>
              </a:rPr>
              <a:t>Key Responsibilities:</a:t>
            </a:r>
            <a:br>
              <a:rPr lang="en-US" sz="3200" b="1" dirty="0">
                <a:solidFill>
                  <a:schemeClr val="tx2">
                    <a:satMod val="130000"/>
                  </a:schemeClr>
                </a:solidFill>
              </a:rPr>
            </a:br>
            <a:r>
              <a:rPr lang="en-US" sz="2800" b="1" dirty="0">
                <a:solidFill>
                  <a:schemeClr val="tx2">
                    <a:satMod val="130000"/>
                  </a:schemeClr>
                </a:solidFill>
              </a:rPr>
              <a:t>Obtain from Job Description</a:t>
            </a:r>
            <a:endParaRPr lang="en-US" sz="2800" u="sng" dirty="0">
              <a:solidFill>
                <a:srgbClr val="C00000"/>
              </a:solidFill>
            </a:endParaRPr>
          </a:p>
        </p:txBody>
      </p:sp>
      <p:sp>
        <p:nvSpPr>
          <p:cNvPr id="54275" name="Rectangle 6"/>
          <p:cNvSpPr>
            <a:spLocks noChangeArrowheads="1"/>
          </p:cNvSpPr>
          <p:nvPr/>
        </p:nvSpPr>
        <p:spPr bwMode="auto">
          <a:xfrm>
            <a:off x="1447800" y="1905000"/>
            <a:ext cx="7696200"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endParaRPr lang="en-US" altLang="en-US" sz="2000"/>
          </a:p>
          <a:p>
            <a:pPr eaLnBrk="1" hangingPunct="1"/>
            <a:endParaRPr lang="en-US" altLang="en-US" sz="2000"/>
          </a:p>
          <a:p>
            <a:pPr eaLnBrk="1" hangingPunct="1"/>
            <a:endParaRPr lang="en-US" altLang="en-US" sz="2000"/>
          </a:p>
          <a:p>
            <a:pPr eaLnBrk="1" hangingPunct="1"/>
            <a:endParaRPr lang="en-US" altLang="en-US" sz="2000"/>
          </a:p>
        </p:txBody>
      </p:sp>
      <p:sp>
        <p:nvSpPr>
          <p:cNvPr id="54276" name="Rectangle 4"/>
          <p:cNvSpPr>
            <a:spLocks noChangeArrowheads="1"/>
          </p:cNvSpPr>
          <p:nvPr/>
        </p:nvSpPr>
        <p:spPr bwMode="auto">
          <a:xfrm>
            <a:off x="1295400" y="2667000"/>
            <a:ext cx="6934200" cy="1570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r>
              <a:rPr lang="en-US" altLang="en-US"/>
              <a:t>		 		</a:t>
            </a:r>
          </a:p>
          <a:p>
            <a:pPr eaLnBrk="1" hangingPunct="1">
              <a:buFontTx/>
              <a:buAutoNum type="arabicPeriod"/>
            </a:pPr>
            <a:endParaRPr lang="en-US" altLang="en-US"/>
          </a:p>
          <a:p>
            <a:pPr eaLnBrk="1" hangingPunct="1"/>
            <a:r>
              <a:rPr lang="en-US" altLang="en-US"/>
              <a:t>			     		 </a:t>
            </a:r>
          </a:p>
          <a:p>
            <a:pPr eaLnBrk="1" hangingPunct="1"/>
            <a:r>
              <a:rPr lang="en-US" altLang="en-US"/>
              <a:t> 	    	</a:t>
            </a:r>
          </a:p>
        </p:txBody>
      </p:sp>
      <p:sp>
        <p:nvSpPr>
          <p:cNvPr id="9" name="Rectangle 8"/>
          <p:cNvSpPr/>
          <p:nvPr/>
        </p:nvSpPr>
        <p:spPr>
          <a:xfrm>
            <a:off x="1143000" y="1905000"/>
            <a:ext cx="7772400" cy="2641600"/>
          </a:xfrm>
          <a:prstGeom prst="rect">
            <a:avLst/>
          </a:prstGeom>
        </p:spPr>
        <p:txBody>
          <a:bodyPr>
            <a:spAutoFit/>
          </a:bodyPr>
          <a:lstStyle/>
          <a:p>
            <a:pPr marL="342900" indent="-342900">
              <a:spcBef>
                <a:spcPct val="20000"/>
              </a:spcBef>
              <a:buClr>
                <a:schemeClr val="folHlink"/>
              </a:buClr>
              <a:buSzPct val="60000"/>
              <a:buFont typeface="Wingdings" pitchFamily="2" charset="2"/>
              <a:buNone/>
              <a:defRPr/>
            </a:pPr>
            <a:r>
              <a:rPr lang="en-US" sz="3600" dirty="0">
                <a:latin typeface="+mn-lt"/>
              </a:rPr>
              <a:t>  </a:t>
            </a:r>
          </a:p>
          <a:p>
            <a:pPr marL="342900" indent="-342900">
              <a:spcBef>
                <a:spcPct val="20000"/>
              </a:spcBef>
              <a:buClr>
                <a:schemeClr val="folHlink"/>
              </a:buClr>
              <a:buSzPct val="60000"/>
              <a:buFont typeface="Wingdings" pitchFamily="2" charset="2"/>
              <a:buNone/>
              <a:defRPr/>
            </a:pPr>
            <a:endParaRPr lang="en-US" sz="3600" dirty="0">
              <a:latin typeface="+mn-lt"/>
            </a:endParaRPr>
          </a:p>
          <a:p>
            <a:pPr marL="342900" indent="-342900" algn="ctr">
              <a:spcBef>
                <a:spcPct val="20000"/>
              </a:spcBef>
              <a:buClr>
                <a:schemeClr val="folHlink"/>
              </a:buClr>
              <a:buSzPct val="60000"/>
              <a:buFont typeface="Wingdings" pitchFamily="2" charset="2"/>
              <a:buNone/>
              <a:defRPr/>
            </a:pPr>
            <a:endParaRPr lang="en-US" sz="3600" b="1" dirty="0">
              <a:solidFill>
                <a:srgbClr val="0066FF"/>
              </a:solidFill>
              <a:latin typeface="+mn-lt"/>
            </a:endParaRPr>
          </a:p>
          <a:p>
            <a:pPr marL="342900" indent="-342900" algn="ctr">
              <a:spcBef>
                <a:spcPct val="20000"/>
              </a:spcBef>
              <a:buClr>
                <a:schemeClr val="folHlink"/>
              </a:buClr>
              <a:buSzPct val="60000"/>
              <a:buFont typeface="Wingdings" pitchFamily="2" charset="2"/>
              <a:buNone/>
              <a:defRPr/>
            </a:pPr>
            <a:r>
              <a:rPr lang="en-US" sz="3600" b="1" dirty="0">
                <a:solidFill>
                  <a:schemeClr val="tx2"/>
                </a:solidFill>
                <a:latin typeface="+mn-lt"/>
              </a:rPr>
              <a:t>Systems and Reports</a:t>
            </a:r>
          </a:p>
        </p:txBody>
      </p:sp>
      <p:sp>
        <p:nvSpPr>
          <p:cNvPr id="6" name="Rectangle 5"/>
          <p:cNvSpPr/>
          <p:nvPr/>
        </p:nvSpPr>
        <p:spPr>
          <a:xfrm>
            <a:off x="1066800" y="2200275"/>
            <a:ext cx="8077200" cy="904875"/>
          </a:xfrm>
          <a:prstGeom prst="rect">
            <a:avLst/>
          </a:prstGeom>
        </p:spPr>
        <p:txBody>
          <a:bodyPr>
            <a:spAutoFit/>
          </a:bodyPr>
          <a:lstStyle/>
          <a:p>
            <a:pPr marL="342900" indent="-342900" algn="ctr">
              <a:spcBef>
                <a:spcPct val="20000"/>
              </a:spcBef>
              <a:buClr>
                <a:schemeClr val="folHlink"/>
              </a:buClr>
              <a:buSzPct val="70000"/>
              <a:defRPr/>
            </a:pPr>
            <a:r>
              <a:rPr lang="en-US" dirty="0">
                <a:solidFill>
                  <a:schemeClr val="tx2">
                    <a:satMod val="130000"/>
                  </a:schemeClr>
                </a:solidFill>
                <a:effectLst>
                  <a:outerShdw blurRad="50000" dist="30000" dir="5400000" algn="tl" rotWithShape="0">
                    <a:srgbClr val="000000">
                      <a:alpha val="30000"/>
                    </a:srgbClr>
                  </a:outerShdw>
                </a:effectLst>
                <a:latin typeface="+mn-lt"/>
              </a:rPr>
              <a:t>Example</a:t>
            </a:r>
          </a:p>
          <a:p>
            <a:pPr marL="342900" indent="-342900" algn="ctr">
              <a:spcBef>
                <a:spcPct val="20000"/>
              </a:spcBef>
              <a:buClr>
                <a:schemeClr val="folHlink"/>
              </a:buClr>
              <a:buSzPct val="70000"/>
              <a:defRPr/>
            </a:pPr>
            <a:r>
              <a:rPr lang="en-US" dirty="0">
                <a:solidFill>
                  <a:srgbClr val="0066FF"/>
                </a:solidFill>
                <a:latin typeface="+mn-lt"/>
              </a:rPr>
              <a:t>Administrative Support Specialist</a:t>
            </a:r>
          </a:p>
        </p:txBody>
      </p:sp>
    </p:spTree>
  </p:cSld>
  <p:clrMapOvr>
    <a:masterClrMapping/>
  </p:clrMapOvr>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143000" y="609600"/>
            <a:ext cx="7793038" cy="1143000"/>
          </a:xfrm>
        </p:spPr>
        <p:txBody>
          <a:bodyPr/>
          <a:lstStyle/>
          <a:p>
            <a:pPr fontAlgn="auto">
              <a:spcAft>
                <a:spcPts val="0"/>
              </a:spcAft>
              <a:defRPr/>
            </a:pPr>
            <a:r>
              <a:rPr lang="en-US" sz="3200" b="1" dirty="0">
                <a:solidFill>
                  <a:schemeClr val="tx2">
                    <a:satMod val="130000"/>
                  </a:schemeClr>
                </a:solidFill>
              </a:rPr>
              <a:t> </a:t>
            </a:r>
            <a:r>
              <a:rPr lang="en-US" sz="4000" b="1" u="sng" dirty="0">
                <a:solidFill>
                  <a:schemeClr val="tx2">
                    <a:satMod val="130000"/>
                  </a:schemeClr>
                </a:solidFill>
              </a:rPr>
              <a:t>Essential Tasks:</a:t>
            </a:r>
            <a:br>
              <a:rPr lang="en-US" sz="3200" b="1" dirty="0">
                <a:solidFill>
                  <a:schemeClr val="tx2">
                    <a:satMod val="130000"/>
                  </a:schemeClr>
                </a:solidFill>
              </a:rPr>
            </a:br>
            <a:r>
              <a:rPr lang="en-US" sz="2400" b="1" dirty="0">
                <a:solidFill>
                  <a:schemeClr val="tx2">
                    <a:satMod val="130000"/>
                  </a:schemeClr>
                </a:solidFill>
              </a:rPr>
              <a:t>Obtain from Job Description</a:t>
            </a:r>
            <a:endParaRPr lang="en-US" sz="2400" u="sng" dirty="0">
              <a:solidFill>
                <a:srgbClr val="C00000"/>
              </a:solidFill>
            </a:endParaRPr>
          </a:p>
        </p:txBody>
      </p:sp>
      <p:sp>
        <p:nvSpPr>
          <p:cNvPr id="55299" name="Rectangle 6"/>
          <p:cNvSpPr>
            <a:spLocks noChangeArrowheads="1"/>
          </p:cNvSpPr>
          <p:nvPr/>
        </p:nvSpPr>
        <p:spPr bwMode="auto">
          <a:xfrm>
            <a:off x="838200" y="1981200"/>
            <a:ext cx="7696200"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endParaRPr lang="en-US" altLang="en-US" sz="2000"/>
          </a:p>
          <a:p>
            <a:pPr eaLnBrk="1" hangingPunct="1"/>
            <a:endParaRPr lang="en-US" altLang="en-US" sz="2000"/>
          </a:p>
          <a:p>
            <a:pPr eaLnBrk="1" hangingPunct="1"/>
            <a:endParaRPr lang="en-US" altLang="en-US" sz="2000"/>
          </a:p>
          <a:p>
            <a:pPr eaLnBrk="1" hangingPunct="1"/>
            <a:endParaRPr lang="en-US" altLang="en-US" sz="2000"/>
          </a:p>
        </p:txBody>
      </p:sp>
      <p:sp>
        <p:nvSpPr>
          <p:cNvPr id="55300" name="Rectangle 4"/>
          <p:cNvSpPr>
            <a:spLocks noChangeArrowheads="1"/>
          </p:cNvSpPr>
          <p:nvPr/>
        </p:nvSpPr>
        <p:spPr bwMode="auto">
          <a:xfrm>
            <a:off x="1295400" y="2667000"/>
            <a:ext cx="7315200" cy="1570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r>
              <a:rPr lang="en-US" altLang="en-US"/>
              <a:t>		 		</a:t>
            </a:r>
          </a:p>
          <a:p>
            <a:pPr eaLnBrk="1" hangingPunct="1">
              <a:buFontTx/>
              <a:buAutoNum type="arabicPeriod"/>
            </a:pPr>
            <a:endParaRPr lang="en-US" altLang="en-US"/>
          </a:p>
          <a:p>
            <a:pPr eaLnBrk="1" hangingPunct="1"/>
            <a:r>
              <a:rPr lang="en-US" altLang="en-US"/>
              <a:t>			     		 </a:t>
            </a:r>
          </a:p>
          <a:p>
            <a:pPr eaLnBrk="1" hangingPunct="1"/>
            <a:r>
              <a:rPr lang="en-US" altLang="en-US"/>
              <a:t> 	    	</a:t>
            </a:r>
          </a:p>
        </p:txBody>
      </p:sp>
      <p:sp>
        <p:nvSpPr>
          <p:cNvPr id="9" name="Rectangle 8"/>
          <p:cNvSpPr/>
          <p:nvPr/>
        </p:nvSpPr>
        <p:spPr>
          <a:xfrm>
            <a:off x="1295400" y="1905000"/>
            <a:ext cx="7239000" cy="4894263"/>
          </a:xfrm>
          <a:prstGeom prst="rect">
            <a:avLst/>
          </a:prstGeom>
        </p:spPr>
        <p:txBody>
          <a:bodyPr>
            <a:spAutoFit/>
          </a:bodyPr>
          <a:lstStyle/>
          <a:p>
            <a:pPr marL="342900" indent="-342900" algn="ctr">
              <a:spcBef>
                <a:spcPct val="20000"/>
              </a:spcBef>
              <a:buClr>
                <a:schemeClr val="folHlink"/>
              </a:buClr>
              <a:buSzPct val="70000"/>
              <a:defRPr/>
            </a:pPr>
            <a:r>
              <a:rPr lang="en-US" dirty="0">
                <a:solidFill>
                  <a:schemeClr val="tx2">
                    <a:satMod val="130000"/>
                  </a:schemeClr>
                </a:solidFill>
                <a:effectLst>
                  <a:outerShdw blurRad="50000" dist="30000" dir="5400000" algn="tl" rotWithShape="0">
                    <a:srgbClr val="000000">
                      <a:alpha val="30000"/>
                    </a:srgbClr>
                  </a:outerShdw>
                </a:effectLst>
                <a:latin typeface="+mj-lt"/>
                <a:ea typeface="+mj-ea"/>
                <a:cs typeface="+mj-cs"/>
              </a:rPr>
              <a:t>Example</a:t>
            </a:r>
          </a:p>
          <a:p>
            <a:pPr marL="342900" indent="-342900" algn="ctr">
              <a:spcBef>
                <a:spcPct val="20000"/>
              </a:spcBef>
              <a:buClr>
                <a:schemeClr val="folHlink"/>
              </a:buClr>
              <a:buSzPct val="70000"/>
              <a:defRPr/>
            </a:pPr>
            <a:r>
              <a:rPr lang="en-US" dirty="0">
                <a:solidFill>
                  <a:srgbClr val="0066FF"/>
                </a:solidFill>
                <a:latin typeface="+mn-lt"/>
              </a:rPr>
              <a:t>Administrative Support Specialist</a:t>
            </a:r>
          </a:p>
          <a:p>
            <a:pPr marL="342900" indent="-342900" algn="ctr">
              <a:spcBef>
                <a:spcPct val="20000"/>
              </a:spcBef>
              <a:buClr>
                <a:schemeClr val="folHlink"/>
              </a:buClr>
              <a:buSzPct val="70000"/>
              <a:defRPr/>
            </a:pPr>
            <a:r>
              <a:rPr lang="en-US" b="1" dirty="0">
                <a:solidFill>
                  <a:schemeClr val="tx2"/>
                </a:solidFill>
              </a:rPr>
              <a:t>Systems and Reports</a:t>
            </a:r>
          </a:p>
          <a:p>
            <a:pPr marL="342900" indent="-342900" algn="ctr">
              <a:spcBef>
                <a:spcPct val="20000"/>
              </a:spcBef>
              <a:buClr>
                <a:schemeClr val="folHlink"/>
              </a:buClr>
              <a:buSzPct val="70000"/>
              <a:defRPr/>
            </a:pPr>
            <a:endParaRPr lang="en-US" dirty="0">
              <a:solidFill>
                <a:srgbClr val="0066FF"/>
              </a:solidFill>
              <a:latin typeface="+mn-lt"/>
            </a:endParaRPr>
          </a:p>
          <a:p>
            <a:pPr marL="342900" indent="-342900">
              <a:spcBef>
                <a:spcPct val="20000"/>
              </a:spcBef>
              <a:buClr>
                <a:schemeClr val="folHlink"/>
              </a:buClr>
              <a:buSzPct val="70000"/>
              <a:buFont typeface="Wingdings" pitchFamily="2" charset="2"/>
              <a:buChar char="§"/>
              <a:defRPr/>
            </a:pPr>
            <a:r>
              <a:rPr lang="en-US" dirty="0">
                <a:solidFill>
                  <a:schemeClr val="tx2">
                    <a:satMod val="130000"/>
                  </a:schemeClr>
                </a:solidFill>
                <a:effectLst>
                  <a:outerShdw blurRad="50000" dist="30000" dir="5400000" algn="tl" rotWithShape="0">
                    <a:srgbClr val="000000">
                      <a:alpha val="30000"/>
                    </a:srgbClr>
                  </a:outerShdw>
                </a:effectLst>
                <a:latin typeface="+mj-lt"/>
                <a:ea typeface="+mj-ea"/>
                <a:cs typeface="+mj-cs"/>
              </a:rPr>
              <a:t>Enter information into the Banner </a:t>
            </a:r>
          </a:p>
          <a:p>
            <a:pPr marL="342900" indent="-342900">
              <a:spcBef>
                <a:spcPct val="20000"/>
              </a:spcBef>
              <a:buClr>
                <a:schemeClr val="folHlink"/>
              </a:buClr>
              <a:buSzPct val="70000"/>
              <a:buFont typeface="Wingdings" pitchFamily="2" charset="2"/>
              <a:buChar char="§"/>
              <a:defRPr/>
            </a:pPr>
            <a:endParaRPr lang="en-US" dirty="0">
              <a:solidFill>
                <a:schemeClr val="tx2">
                  <a:satMod val="130000"/>
                </a:schemeClr>
              </a:solidFill>
              <a:effectLst>
                <a:outerShdw blurRad="50000" dist="30000" dir="5400000" algn="tl" rotWithShape="0">
                  <a:srgbClr val="000000">
                    <a:alpha val="30000"/>
                  </a:srgbClr>
                </a:outerShdw>
              </a:effectLst>
              <a:latin typeface="+mj-lt"/>
              <a:ea typeface="+mj-ea"/>
              <a:cs typeface="+mj-cs"/>
            </a:endParaRPr>
          </a:p>
          <a:p>
            <a:pPr marL="342900" indent="-342900">
              <a:spcBef>
                <a:spcPct val="20000"/>
              </a:spcBef>
              <a:buClr>
                <a:schemeClr val="folHlink"/>
              </a:buClr>
              <a:buSzPct val="70000"/>
              <a:buFont typeface="Wingdings" pitchFamily="2" charset="2"/>
              <a:buChar char="§"/>
              <a:defRPr/>
            </a:pPr>
            <a:r>
              <a:rPr lang="en-US" dirty="0">
                <a:solidFill>
                  <a:schemeClr val="tx2">
                    <a:satMod val="130000"/>
                  </a:schemeClr>
                </a:solidFill>
                <a:effectLst>
                  <a:outerShdw blurRad="50000" dist="30000" dir="5400000" algn="tl" rotWithShape="0">
                    <a:srgbClr val="000000">
                      <a:alpha val="30000"/>
                    </a:srgbClr>
                  </a:outerShdw>
                </a:effectLst>
                <a:latin typeface="+mj-lt"/>
                <a:ea typeface="+mj-ea"/>
                <a:cs typeface="+mj-cs"/>
              </a:rPr>
              <a:t>Generate weekly and monthly reports</a:t>
            </a:r>
          </a:p>
          <a:p>
            <a:pPr marL="342900" indent="-342900">
              <a:spcBef>
                <a:spcPct val="20000"/>
              </a:spcBef>
              <a:buClr>
                <a:schemeClr val="folHlink"/>
              </a:buClr>
              <a:buSzPct val="70000"/>
              <a:buFont typeface="Wingdings" pitchFamily="2" charset="2"/>
              <a:buChar char="§"/>
              <a:defRPr/>
            </a:pPr>
            <a:endParaRPr lang="en-US" dirty="0">
              <a:solidFill>
                <a:schemeClr val="tx2">
                  <a:satMod val="130000"/>
                </a:schemeClr>
              </a:solidFill>
              <a:effectLst>
                <a:outerShdw blurRad="50000" dist="30000" dir="5400000" algn="tl" rotWithShape="0">
                  <a:srgbClr val="000000">
                    <a:alpha val="30000"/>
                  </a:srgbClr>
                </a:outerShdw>
              </a:effectLst>
              <a:latin typeface="+mj-lt"/>
              <a:ea typeface="+mj-ea"/>
              <a:cs typeface="+mj-cs"/>
            </a:endParaRPr>
          </a:p>
          <a:p>
            <a:pPr marL="342900" indent="-342900">
              <a:spcBef>
                <a:spcPct val="20000"/>
              </a:spcBef>
              <a:buClr>
                <a:schemeClr val="folHlink"/>
              </a:buClr>
              <a:buSzPct val="70000"/>
              <a:buFont typeface="Wingdings" pitchFamily="2" charset="2"/>
              <a:buChar char="§"/>
              <a:defRPr/>
            </a:pPr>
            <a:r>
              <a:rPr lang="en-US" dirty="0">
                <a:solidFill>
                  <a:schemeClr val="tx2">
                    <a:satMod val="130000"/>
                  </a:schemeClr>
                </a:solidFill>
                <a:effectLst>
                  <a:outerShdw blurRad="50000" dist="30000" dir="5400000" algn="tl" rotWithShape="0">
                    <a:srgbClr val="000000">
                      <a:alpha val="30000"/>
                    </a:srgbClr>
                  </a:outerShdw>
                </a:effectLst>
                <a:latin typeface="+mj-lt"/>
                <a:ea typeface="+mj-ea"/>
                <a:cs typeface="+mj-cs"/>
              </a:rPr>
              <a:t>Maintains confidentiality of records</a:t>
            </a:r>
          </a:p>
          <a:p>
            <a:pPr marL="342900" indent="-342900">
              <a:spcBef>
                <a:spcPct val="20000"/>
              </a:spcBef>
              <a:buClr>
                <a:schemeClr val="folHlink"/>
              </a:buClr>
              <a:buSzPct val="70000"/>
              <a:defRPr/>
            </a:pPr>
            <a:endParaRPr lang="en-US" dirty="0">
              <a:solidFill>
                <a:srgbClr val="0066FF"/>
              </a:solidFill>
              <a:latin typeface="+mn-lt"/>
            </a:endParaRPr>
          </a:p>
          <a:p>
            <a:pPr marL="342900" indent="-342900">
              <a:spcBef>
                <a:spcPct val="20000"/>
              </a:spcBef>
              <a:buClr>
                <a:schemeClr val="folHlink"/>
              </a:buClr>
              <a:buSzPct val="70000"/>
              <a:defRPr/>
            </a:pPr>
            <a:endParaRPr lang="en-US" dirty="0">
              <a:solidFill>
                <a:srgbClr val="0066FF"/>
              </a:solidFill>
              <a:latin typeface="+mn-lt"/>
            </a:endParaRPr>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02" name="Rectangle 2"/>
          <p:cNvSpPr>
            <a:spLocks noGrp="1" noChangeArrowheads="1"/>
          </p:cNvSpPr>
          <p:nvPr>
            <p:ph type="title"/>
          </p:nvPr>
        </p:nvSpPr>
        <p:spPr/>
        <p:txBody>
          <a:bodyPr>
            <a:normAutofit fontScale="90000"/>
          </a:bodyPr>
          <a:lstStyle/>
          <a:p>
            <a:pPr fontAlgn="auto">
              <a:spcAft>
                <a:spcPts val="0"/>
              </a:spcAft>
              <a:defRPr/>
            </a:pPr>
            <a:r>
              <a:rPr lang="en-US" sz="4000" b="1" dirty="0">
                <a:solidFill>
                  <a:schemeClr val="tx2">
                    <a:satMod val="130000"/>
                  </a:schemeClr>
                </a:solidFill>
              </a:rPr>
              <a:t>Writing the Position Description</a:t>
            </a:r>
          </a:p>
        </p:txBody>
      </p:sp>
      <p:sp>
        <p:nvSpPr>
          <p:cNvPr id="10243" name="Rectangle 3"/>
          <p:cNvSpPr>
            <a:spLocks noGrp="1" noChangeArrowheads="1"/>
          </p:cNvSpPr>
          <p:nvPr>
            <p:ph idx="1"/>
          </p:nvPr>
        </p:nvSpPr>
        <p:spPr/>
        <p:txBody>
          <a:bodyPr/>
          <a:lstStyle/>
          <a:p>
            <a:r>
              <a:rPr lang="en-US" altLang="en-US" sz="2800" b="1">
                <a:solidFill>
                  <a:srgbClr val="0066FF"/>
                </a:solidFill>
              </a:rPr>
              <a:t>HRCB200 FORM</a:t>
            </a:r>
          </a:p>
          <a:p>
            <a:endParaRPr lang="en-US" altLang="en-US" sz="2800" b="1">
              <a:solidFill>
                <a:srgbClr val="0066FF"/>
              </a:solidFill>
            </a:endParaRPr>
          </a:p>
          <a:p>
            <a:r>
              <a:rPr lang="en-US" altLang="en-US" sz="2800"/>
              <a:t>Focus is on the </a:t>
            </a:r>
            <a:r>
              <a:rPr lang="en-US" altLang="en-US" sz="2800" b="1">
                <a:solidFill>
                  <a:srgbClr val="0066FF"/>
                </a:solidFill>
              </a:rPr>
              <a:t>BUSINESS NEED </a:t>
            </a:r>
            <a:r>
              <a:rPr lang="en-US" altLang="en-US" sz="2800"/>
              <a:t>not the person</a:t>
            </a:r>
          </a:p>
          <a:p>
            <a:endParaRPr lang="en-US" altLang="en-US" sz="2800"/>
          </a:p>
          <a:p>
            <a:r>
              <a:rPr lang="en-US" altLang="en-US" sz="2800"/>
              <a:t>The </a:t>
            </a:r>
            <a:r>
              <a:rPr lang="en-US" altLang="en-US" sz="2800" b="1">
                <a:solidFill>
                  <a:srgbClr val="0066FF"/>
                </a:solidFill>
              </a:rPr>
              <a:t>FOUNDATION</a:t>
            </a:r>
          </a:p>
          <a:p>
            <a:pPr>
              <a:buFont typeface="Wingdings 2" panose="05020102010507070707" pitchFamily="18" charset="2"/>
              <a:buNone/>
            </a:pPr>
            <a:endParaRPr lang="en-US" altLang="en-US" sz="2800"/>
          </a:p>
          <a:p>
            <a:pPr>
              <a:buFont typeface="Wingdings 2" panose="05020102010507070707" pitchFamily="18" charset="2"/>
              <a:buNone/>
            </a:pPr>
            <a:r>
              <a:rPr lang="en-US" altLang="en-US" sz="2800"/>
              <a:t>	</a:t>
            </a:r>
          </a:p>
        </p:txBody>
      </p:sp>
      <p:pic>
        <p:nvPicPr>
          <p:cNvPr id="10244" name="Picture 2" descr="D:\USERS\almahone\Local Settings\Temporary Internet Files\Content.IE5\OGK71F4U\MCj01500220000[1].wm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81400" y="5181600"/>
            <a:ext cx="243840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143000" y="609600"/>
            <a:ext cx="7793038" cy="1143000"/>
          </a:xfrm>
        </p:spPr>
        <p:txBody>
          <a:bodyPr/>
          <a:lstStyle/>
          <a:p>
            <a:pPr fontAlgn="auto">
              <a:spcAft>
                <a:spcPts val="0"/>
              </a:spcAft>
              <a:defRPr/>
            </a:pPr>
            <a:r>
              <a:rPr lang="en-US" sz="3200" b="1" dirty="0">
                <a:solidFill>
                  <a:schemeClr val="tx2">
                    <a:satMod val="130000"/>
                  </a:schemeClr>
                </a:solidFill>
              </a:rPr>
              <a:t> </a:t>
            </a:r>
            <a:r>
              <a:rPr lang="en-US" sz="4000" b="1" u="sng" dirty="0">
                <a:solidFill>
                  <a:schemeClr val="tx2">
                    <a:satMod val="130000"/>
                  </a:schemeClr>
                </a:solidFill>
              </a:rPr>
              <a:t>Expectations:</a:t>
            </a:r>
            <a:endParaRPr lang="en-US" sz="2400" u="sng" dirty="0">
              <a:solidFill>
                <a:srgbClr val="C00000"/>
              </a:solidFill>
            </a:endParaRPr>
          </a:p>
        </p:txBody>
      </p:sp>
      <p:sp>
        <p:nvSpPr>
          <p:cNvPr id="56323" name="Rectangle 6"/>
          <p:cNvSpPr>
            <a:spLocks noChangeArrowheads="1"/>
          </p:cNvSpPr>
          <p:nvPr/>
        </p:nvSpPr>
        <p:spPr bwMode="auto">
          <a:xfrm>
            <a:off x="838200" y="1981200"/>
            <a:ext cx="7696200"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endParaRPr lang="en-US" altLang="en-US" sz="2000"/>
          </a:p>
          <a:p>
            <a:pPr eaLnBrk="1" hangingPunct="1"/>
            <a:endParaRPr lang="en-US" altLang="en-US" sz="2000"/>
          </a:p>
          <a:p>
            <a:pPr eaLnBrk="1" hangingPunct="1"/>
            <a:endParaRPr lang="en-US" altLang="en-US" sz="2000"/>
          </a:p>
          <a:p>
            <a:pPr eaLnBrk="1" hangingPunct="1"/>
            <a:endParaRPr lang="en-US" altLang="en-US" sz="2000"/>
          </a:p>
        </p:txBody>
      </p:sp>
      <p:sp>
        <p:nvSpPr>
          <p:cNvPr id="56324" name="Rectangle 4"/>
          <p:cNvSpPr>
            <a:spLocks noChangeArrowheads="1"/>
          </p:cNvSpPr>
          <p:nvPr/>
        </p:nvSpPr>
        <p:spPr bwMode="auto">
          <a:xfrm>
            <a:off x="1295400" y="2667000"/>
            <a:ext cx="7315200" cy="1570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r>
              <a:rPr lang="en-US" altLang="en-US"/>
              <a:t>		 		</a:t>
            </a:r>
          </a:p>
          <a:p>
            <a:pPr eaLnBrk="1" hangingPunct="1">
              <a:buFontTx/>
              <a:buAutoNum type="arabicPeriod"/>
            </a:pPr>
            <a:endParaRPr lang="en-US" altLang="en-US"/>
          </a:p>
          <a:p>
            <a:pPr eaLnBrk="1" hangingPunct="1"/>
            <a:r>
              <a:rPr lang="en-US" altLang="en-US"/>
              <a:t>			     		 </a:t>
            </a:r>
          </a:p>
          <a:p>
            <a:pPr eaLnBrk="1" hangingPunct="1"/>
            <a:r>
              <a:rPr lang="en-US" altLang="en-US"/>
              <a:t> 	    	</a:t>
            </a:r>
          </a:p>
        </p:txBody>
      </p:sp>
      <p:sp>
        <p:nvSpPr>
          <p:cNvPr id="9" name="Rectangle 8"/>
          <p:cNvSpPr/>
          <p:nvPr/>
        </p:nvSpPr>
        <p:spPr>
          <a:xfrm>
            <a:off x="1295400" y="1905000"/>
            <a:ext cx="7239000" cy="4524375"/>
          </a:xfrm>
          <a:prstGeom prst="rect">
            <a:avLst/>
          </a:prstGeom>
        </p:spPr>
        <p:txBody>
          <a:bodyPr>
            <a:spAutoFit/>
          </a:bodyPr>
          <a:lstStyle/>
          <a:p>
            <a:pPr marL="342900" indent="-342900" algn="ctr">
              <a:spcBef>
                <a:spcPct val="20000"/>
              </a:spcBef>
              <a:buClr>
                <a:schemeClr val="folHlink"/>
              </a:buClr>
              <a:buSzPct val="70000"/>
              <a:defRPr/>
            </a:pPr>
            <a:r>
              <a:rPr lang="en-US" dirty="0">
                <a:solidFill>
                  <a:schemeClr val="tx2">
                    <a:satMod val="130000"/>
                  </a:schemeClr>
                </a:solidFill>
                <a:effectLst>
                  <a:outerShdw blurRad="50000" dist="30000" dir="5400000" algn="tl" rotWithShape="0">
                    <a:srgbClr val="000000">
                      <a:alpha val="30000"/>
                    </a:srgbClr>
                  </a:outerShdw>
                </a:effectLst>
                <a:latin typeface="+mj-lt"/>
                <a:ea typeface="+mj-ea"/>
                <a:cs typeface="+mj-cs"/>
              </a:rPr>
              <a:t>Example</a:t>
            </a:r>
          </a:p>
          <a:p>
            <a:pPr marL="342900" indent="-342900" algn="ctr">
              <a:spcBef>
                <a:spcPct val="20000"/>
              </a:spcBef>
              <a:buClr>
                <a:schemeClr val="folHlink"/>
              </a:buClr>
              <a:buSzPct val="70000"/>
              <a:defRPr/>
            </a:pPr>
            <a:r>
              <a:rPr lang="en-US" dirty="0">
                <a:solidFill>
                  <a:srgbClr val="0066FF"/>
                </a:solidFill>
                <a:latin typeface="+mn-lt"/>
              </a:rPr>
              <a:t>Administrative Support Specialist</a:t>
            </a:r>
          </a:p>
          <a:p>
            <a:pPr marL="342900" indent="-342900" algn="ctr">
              <a:spcBef>
                <a:spcPct val="20000"/>
              </a:spcBef>
              <a:buClr>
                <a:schemeClr val="folHlink"/>
              </a:buClr>
              <a:buSzPct val="70000"/>
              <a:defRPr/>
            </a:pPr>
            <a:r>
              <a:rPr lang="en-US" b="1" dirty="0">
                <a:solidFill>
                  <a:schemeClr val="tx2"/>
                </a:solidFill>
              </a:rPr>
              <a:t>Systems and Reports</a:t>
            </a:r>
          </a:p>
          <a:p>
            <a:pPr marL="342900" indent="-342900" algn="ctr">
              <a:spcBef>
                <a:spcPct val="20000"/>
              </a:spcBef>
              <a:buClr>
                <a:schemeClr val="folHlink"/>
              </a:buClr>
              <a:buSzPct val="70000"/>
              <a:defRPr/>
            </a:pPr>
            <a:endParaRPr lang="en-US" dirty="0">
              <a:solidFill>
                <a:srgbClr val="0066FF"/>
              </a:solidFill>
              <a:latin typeface="+mn-lt"/>
            </a:endParaRPr>
          </a:p>
          <a:p>
            <a:pPr marL="342900" indent="-342900">
              <a:spcBef>
                <a:spcPct val="20000"/>
              </a:spcBef>
              <a:buClr>
                <a:schemeClr val="folHlink"/>
              </a:buClr>
              <a:buSzPct val="70000"/>
              <a:defRPr/>
            </a:pPr>
            <a:r>
              <a:rPr lang="en-US" dirty="0">
                <a:solidFill>
                  <a:schemeClr val="tx2">
                    <a:satMod val="130000"/>
                  </a:schemeClr>
                </a:solidFill>
                <a:effectLst>
                  <a:outerShdw blurRad="50000" dist="30000" dir="5400000" algn="tl" rotWithShape="0">
                    <a:srgbClr val="000000">
                      <a:alpha val="30000"/>
                    </a:srgbClr>
                  </a:outerShdw>
                </a:effectLst>
                <a:latin typeface="+mj-lt"/>
                <a:ea typeface="+mj-ea"/>
                <a:cs typeface="+mj-cs"/>
              </a:rPr>
              <a:t>    Henry is expected to enter, analyze and manipulate data in the Banner System according to the established office guidelines.  He will review, compile and retrieve quarterly budget reports every Monday by 3:00pm without errors.  In addition, he will review and analyze sensitive data and maintain confidentiality</a:t>
            </a:r>
            <a:r>
              <a:rPr lang="en-US" dirty="0">
                <a:solidFill>
                  <a:srgbClr val="0066FF"/>
                </a:solidFill>
                <a:latin typeface="+mn-lt"/>
              </a:rPr>
              <a:t>.  </a:t>
            </a:r>
          </a:p>
          <a:p>
            <a:pPr marL="342900" indent="-342900">
              <a:spcBef>
                <a:spcPct val="20000"/>
              </a:spcBef>
              <a:buClr>
                <a:schemeClr val="folHlink"/>
              </a:buClr>
              <a:buSzPct val="70000"/>
              <a:defRPr/>
            </a:pPr>
            <a:endParaRPr lang="en-US" dirty="0">
              <a:solidFill>
                <a:srgbClr val="0066FF"/>
              </a:solidFill>
              <a:latin typeface="+mn-lt"/>
            </a:endParaRPr>
          </a:p>
        </p:txBody>
      </p:sp>
    </p:spTree>
  </p:cSld>
  <p:clrMapOvr>
    <a:masterClrMapping/>
  </p:clrMapOvr>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457200"/>
            <a:ext cx="7488238" cy="1143000"/>
          </a:xfrm>
        </p:spPr>
        <p:txBody>
          <a:bodyPr/>
          <a:lstStyle/>
          <a:p>
            <a:pPr algn="ctr" fontAlgn="auto">
              <a:spcAft>
                <a:spcPts val="0"/>
              </a:spcAft>
              <a:defRPr/>
            </a:pPr>
            <a:r>
              <a:rPr lang="en-US" b="1" dirty="0">
                <a:solidFill>
                  <a:schemeClr val="tx2">
                    <a:satMod val="130000"/>
                  </a:schemeClr>
                </a:solidFill>
              </a:rPr>
              <a:t>Methods of Evaluation </a:t>
            </a:r>
          </a:p>
        </p:txBody>
      </p:sp>
      <p:sp>
        <p:nvSpPr>
          <p:cNvPr id="57347" name="Content Placeholder 2"/>
          <p:cNvSpPr>
            <a:spLocks noGrp="1"/>
          </p:cNvSpPr>
          <p:nvPr>
            <p:ph idx="1"/>
          </p:nvPr>
        </p:nvSpPr>
        <p:spPr/>
        <p:txBody>
          <a:bodyPr/>
          <a:lstStyle/>
          <a:p>
            <a:pPr>
              <a:buFont typeface="Wingdings 2" panose="05020102010507070707" pitchFamily="18" charset="2"/>
              <a:buNone/>
            </a:pPr>
            <a:r>
              <a:rPr lang="en-US" altLang="en-US" u="sng"/>
              <a:t>Section II.</a:t>
            </a:r>
            <a:endParaRPr lang="en-US" altLang="en-US"/>
          </a:p>
          <a:p>
            <a:r>
              <a:rPr lang="en-US" altLang="en-US"/>
              <a:t>Select multiple “Methods of Evaluation” to be used in evaluating the employee’s performance</a:t>
            </a:r>
          </a:p>
          <a:p>
            <a:endParaRPr lang="en-US" altLang="en-US"/>
          </a:p>
          <a:p>
            <a:r>
              <a:rPr lang="en-US" altLang="en-US"/>
              <a:t>Additional methods may be necessary; notify employee if additional methods are added</a:t>
            </a:r>
          </a:p>
        </p:txBody>
      </p:sp>
    </p:spTree>
  </p:cSld>
  <p:clrMapOvr>
    <a:masterClrMapping/>
  </p:clrMapOvr>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0938" y="381000"/>
            <a:ext cx="7793037" cy="1379538"/>
          </a:xfrm>
        </p:spPr>
        <p:txBody>
          <a:bodyPr/>
          <a:lstStyle/>
          <a:p>
            <a:pPr algn="ctr" fontAlgn="auto">
              <a:spcAft>
                <a:spcPts val="0"/>
              </a:spcAft>
              <a:defRPr/>
            </a:pPr>
            <a:r>
              <a:rPr lang="en-US" b="1" dirty="0">
                <a:solidFill>
                  <a:schemeClr val="tx2">
                    <a:satMod val="130000"/>
                  </a:schemeClr>
                </a:solidFill>
              </a:rPr>
              <a:t> Methods of Evaluation</a:t>
            </a:r>
          </a:p>
        </p:txBody>
      </p:sp>
      <p:pic>
        <p:nvPicPr>
          <p:cNvPr id="58371"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435100" y="1860550"/>
            <a:ext cx="7499350" cy="3975100"/>
          </a:xfrm>
        </p:spPr>
      </p:pic>
      <p:cxnSp>
        <p:nvCxnSpPr>
          <p:cNvPr id="7" name="Straight Connector 6"/>
          <p:cNvCxnSpPr/>
          <p:nvPr/>
        </p:nvCxnSpPr>
        <p:spPr>
          <a:xfrm rot="5400000">
            <a:off x="4762501" y="4076700"/>
            <a:ext cx="3124200" cy="3175"/>
          </a:xfrm>
          <a:prstGeom prst="line">
            <a:avLst/>
          </a:prstGeom>
          <a:ln>
            <a:solidFill>
              <a:schemeClr val="tx1">
                <a:lumMod val="50000"/>
                <a:lumOff val="50000"/>
              </a:schemeClr>
            </a:solidFill>
          </a:ln>
        </p:spPr>
        <p:style>
          <a:lnRef idx="1">
            <a:schemeClr val="dk1"/>
          </a:lnRef>
          <a:fillRef idx="0">
            <a:schemeClr val="dk1"/>
          </a:fillRef>
          <a:effectRef idx="0">
            <a:schemeClr val="dk1"/>
          </a:effectRef>
          <a:fontRef idx="minor">
            <a:schemeClr val="tx1"/>
          </a:fontRef>
        </p:style>
      </p:cxnSp>
    </p:spTree>
  </p:cSld>
  <p:clrMapOvr>
    <a:masterClrMapping/>
  </p:clrMapOvr>
  <p:transition/>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Title 27"/>
          <p:cNvSpPr>
            <a:spLocks noGrp="1"/>
          </p:cNvSpPr>
          <p:nvPr>
            <p:ph type="title"/>
          </p:nvPr>
        </p:nvSpPr>
        <p:spPr/>
        <p:txBody>
          <a:bodyPr/>
          <a:lstStyle/>
          <a:p>
            <a:pPr fontAlgn="auto">
              <a:spcAft>
                <a:spcPts val="0"/>
              </a:spcAft>
              <a:defRPr/>
            </a:pPr>
            <a:r>
              <a:rPr lang="en-US" sz="3600" b="1" dirty="0">
                <a:solidFill>
                  <a:schemeClr val="tx2">
                    <a:satMod val="130000"/>
                  </a:schemeClr>
                </a:solidFill>
              </a:rPr>
              <a:t>Approval Signatures</a:t>
            </a:r>
          </a:p>
        </p:txBody>
      </p:sp>
      <p:sp>
        <p:nvSpPr>
          <p:cNvPr id="59395" name="Content Placeholder 6"/>
          <p:cNvSpPr>
            <a:spLocks noGrp="1"/>
          </p:cNvSpPr>
          <p:nvPr>
            <p:ph idx="1"/>
          </p:nvPr>
        </p:nvSpPr>
        <p:spPr>
          <a:xfrm>
            <a:off x="1182688" y="1981200"/>
            <a:ext cx="7772400" cy="1143000"/>
          </a:xfrm>
        </p:spPr>
        <p:txBody>
          <a:bodyPr/>
          <a:lstStyle/>
          <a:p>
            <a:pPr>
              <a:buFont typeface="Wingdings 2" panose="05020102010507070707" pitchFamily="18" charset="2"/>
              <a:buNone/>
            </a:pPr>
            <a:endParaRPr lang="en-US" altLang="en-US" sz="2400" b="1">
              <a:solidFill>
                <a:srgbClr val="0066FF"/>
              </a:solidFill>
              <a:latin typeface="Times New Roman" panose="02020603050405020304" pitchFamily="18" charset="0"/>
            </a:endParaRPr>
          </a:p>
          <a:p>
            <a:endParaRPr lang="en-US" altLang="en-US"/>
          </a:p>
        </p:txBody>
      </p:sp>
      <p:sp>
        <p:nvSpPr>
          <p:cNvPr id="59396" name="Down Arrow 5"/>
          <p:cNvSpPr>
            <a:spLocks noChangeArrowheads="1"/>
          </p:cNvSpPr>
          <p:nvPr/>
        </p:nvSpPr>
        <p:spPr bwMode="auto">
          <a:xfrm rot="-7663925">
            <a:off x="2851944" y="4979194"/>
            <a:ext cx="642938" cy="1168400"/>
          </a:xfrm>
          <a:prstGeom prst="downArrow">
            <a:avLst>
              <a:gd name="adj1" fmla="val 50000"/>
              <a:gd name="adj2" fmla="val 50085"/>
            </a:avLst>
          </a:prstGeom>
          <a:solidFill>
            <a:schemeClr val="accent1"/>
          </a:solidFill>
          <a:ln w="9525" algn="ctr">
            <a:solidFill>
              <a:schemeClr val="tx1"/>
            </a:solidFill>
            <a:miter lim="800000"/>
            <a:headEnd/>
            <a:tailEnd/>
          </a:ln>
        </p:spPr>
        <p:txBody>
          <a:bodyPr wrap="none"/>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endParaRPr lang="en-US" altLang="en-US"/>
          </a:p>
        </p:txBody>
      </p:sp>
      <p:pic>
        <p:nvPicPr>
          <p:cNvPr id="59397" name="Picture 2" descr="D:\USERS\almahone\Local Settings\Temporary Internet Files\Content.IE5\I0UK8W8X\MMj01726400000[1].gif"/>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rot="1473107">
            <a:off x="7178675" y="457200"/>
            <a:ext cx="1343025" cy="110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10" name="Table 9"/>
          <p:cNvGraphicFramePr>
            <a:graphicFrameLocks noGrp="1"/>
          </p:cNvGraphicFramePr>
          <p:nvPr/>
        </p:nvGraphicFramePr>
        <p:xfrm>
          <a:off x="2012950" y="1981200"/>
          <a:ext cx="6064250" cy="2822575"/>
        </p:xfrm>
        <a:graphic>
          <a:graphicData uri="http://schemas.openxmlformats.org/drawingml/2006/table">
            <a:tbl>
              <a:tblPr/>
              <a:tblGrid>
                <a:gridCol w="722293">
                  <a:extLst>
                    <a:ext uri="{9D8B030D-6E8A-4147-A177-3AD203B41FA5}">
                      <a16:colId xmlns:a16="http://schemas.microsoft.com/office/drawing/2014/main" val="20000"/>
                    </a:ext>
                  </a:extLst>
                </a:gridCol>
                <a:gridCol w="722293">
                  <a:extLst>
                    <a:ext uri="{9D8B030D-6E8A-4147-A177-3AD203B41FA5}">
                      <a16:colId xmlns:a16="http://schemas.microsoft.com/office/drawing/2014/main" val="20001"/>
                    </a:ext>
                  </a:extLst>
                </a:gridCol>
                <a:gridCol w="722293">
                  <a:extLst>
                    <a:ext uri="{9D8B030D-6E8A-4147-A177-3AD203B41FA5}">
                      <a16:colId xmlns:a16="http://schemas.microsoft.com/office/drawing/2014/main" val="20002"/>
                    </a:ext>
                  </a:extLst>
                </a:gridCol>
                <a:gridCol w="60191">
                  <a:extLst>
                    <a:ext uri="{9D8B030D-6E8A-4147-A177-3AD203B41FA5}">
                      <a16:colId xmlns:a16="http://schemas.microsoft.com/office/drawing/2014/main" val="20003"/>
                    </a:ext>
                  </a:extLst>
                </a:gridCol>
                <a:gridCol w="722293">
                  <a:extLst>
                    <a:ext uri="{9D8B030D-6E8A-4147-A177-3AD203B41FA5}">
                      <a16:colId xmlns:a16="http://schemas.microsoft.com/office/drawing/2014/main" val="20004"/>
                    </a:ext>
                  </a:extLst>
                </a:gridCol>
                <a:gridCol w="722293">
                  <a:extLst>
                    <a:ext uri="{9D8B030D-6E8A-4147-A177-3AD203B41FA5}">
                      <a16:colId xmlns:a16="http://schemas.microsoft.com/office/drawing/2014/main" val="20005"/>
                    </a:ext>
                  </a:extLst>
                </a:gridCol>
                <a:gridCol w="722293">
                  <a:extLst>
                    <a:ext uri="{9D8B030D-6E8A-4147-A177-3AD203B41FA5}">
                      <a16:colId xmlns:a16="http://schemas.microsoft.com/office/drawing/2014/main" val="20006"/>
                    </a:ext>
                  </a:extLst>
                </a:gridCol>
                <a:gridCol w="722293">
                  <a:extLst>
                    <a:ext uri="{9D8B030D-6E8A-4147-A177-3AD203B41FA5}">
                      <a16:colId xmlns:a16="http://schemas.microsoft.com/office/drawing/2014/main" val="20007"/>
                    </a:ext>
                  </a:extLst>
                </a:gridCol>
                <a:gridCol w="722293">
                  <a:extLst>
                    <a:ext uri="{9D8B030D-6E8A-4147-A177-3AD203B41FA5}">
                      <a16:colId xmlns:a16="http://schemas.microsoft.com/office/drawing/2014/main" val="20008"/>
                    </a:ext>
                  </a:extLst>
                </a:gridCol>
                <a:gridCol w="225717">
                  <a:extLst>
                    <a:ext uri="{9D8B030D-6E8A-4147-A177-3AD203B41FA5}">
                      <a16:colId xmlns:a16="http://schemas.microsoft.com/office/drawing/2014/main" val="20009"/>
                    </a:ext>
                  </a:extLst>
                </a:gridCol>
              </a:tblGrid>
              <a:tr h="336704">
                <a:tc gridSpan="2">
                  <a:txBody>
                    <a:bodyPr/>
                    <a:lstStyle/>
                    <a:p>
                      <a:pPr algn="ctr" fontAlgn="b"/>
                      <a:r>
                        <a:rPr lang="en-US" sz="1400" b="1" i="0" u="none" strike="noStrike" dirty="0">
                          <a:solidFill>
                            <a:srgbClr val="000000"/>
                          </a:solidFill>
                          <a:latin typeface="Calibri"/>
                        </a:rPr>
                        <a:t>Approvals</a:t>
                      </a:r>
                    </a:p>
                  </a:txBody>
                  <a:tcPr marL="9525" marR="9525" marT="9522" marB="0" anchor="b">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gn="l" fontAlgn="b"/>
                      <a:endParaRPr lang="en-US" sz="1100" b="0" i="0" u="none" strike="noStrike" dirty="0">
                        <a:solidFill>
                          <a:srgbClr val="000000"/>
                        </a:solidFill>
                        <a:latin typeface="Calibri"/>
                      </a:endParaRPr>
                    </a:p>
                  </a:txBody>
                  <a:tcPr marL="9525" marR="9525" marT="9522" marB="0" anchor="b">
                    <a:lnL>
                      <a:noFill/>
                    </a:lnL>
                    <a:lnR>
                      <a:noFill/>
                    </a:lnR>
                    <a:lnT>
                      <a:noFill/>
                    </a:lnT>
                    <a:lnB>
                      <a:noFill/>
                    </a:lnB>
                  </a:tcPr>
                </a:tc>
                <a:tc>
                  <a:txBody>
                    <a:bodyPr/>
                    <a:lstStyle/>
                    <a:p>
                      <a:pPr algn="l" fontAlgn="b"/>
                      <a:endParaRPr lang="en-US" sz="1100" b="0" i="0" u="none" strike="noStrike" dirty="0">
                        <a:solidFill>
                          <a:srgbClr val="000000"/>
                        </a:solidFill>
                        <a:latin typeface="Calibri"/>
                      </a:endParaRPr>
                    </a:p>
                  </a:txBody>
                  <a:tcPr marL="9525" marR="9525" marT="9522" marB="0" anchor="b">
                    <a:lnL>
                      <a:noFill/>
                    </a:lnL>
                    <a:lnR>
                      <a:noFill/>
                    </a:lnR>
                    <a:lnT>
                      <a:noFill/>
                    </a:lnT>
                    <a:lnB>
                      <a:noFill/>
                    </a:lnB>
                  </a:tcPr>
                </a:tc>
                <a:tc>
                  <a:txBody>
                    <a:bodyPr/>
                    <a:lstStyle/>
                    <a:p>
                      <a:pPr algn="l" fontAlgn="b"/>
                      <a:endParaRPr lang="en-US" sz="1100" b="0" i="0" u="none" strike="noStrike" dirty="0">
                        <a:solidFill>
                          <a:srgbClr val="000000"/>
                        </a:solidFill>
                        <a:latin typeface="Calibri"/>
                      </a:endParaRPr>
                    </a:p>
                  </a:txBody>
                  <a:tcPr marL="9525" marR="9525" marT="9522" marB="0" anchor="b">
                    <a:lnL>
                      <a:noFill/>
                    </a:lnL>
                    <a:lnR>
                      <a:noFill/>
                    </a:lnR>
                    <a:lnT>
                      <a:noFill/>
                    </a:lnT>
                    <a:lnB>
                      <a:noFill/>
                    </a:lnB>
                  </a:tcPr>
                </a:tc>
                <a:tc>
                  <a:txBody>
                    <a:bodyPr/>
                    <a:lstStyle/>
                    <a:p>
                      <a:pPr algn="l" fontAlgn="b"/>
                      <a:endParaRPr lang="en-US" sz="1100" b="0" i="0" u="none" strike="noStrike" dirty="0">
                        <a:solidFill>
                          <a:srgbClr val="000000"/>
                        </a:solidFill>
                        <a:latin typeface="Calibri"/>
                      </a:endParaRPr>
                    </a:p>
                  </a:txBody>
                  <a:tcPr marL="9525" marR="9525" marT="9522" marB="0" anchor="b">
                    <a:lnL>
                      <a:noFill/>
                    </a:lnL>
                    <a:lnR>
                      <a:noFill/>
                    </a:lnR>
                    <a:lnT>
                      <a:noFill/>
                    </a:lnT>
                    <a:lnB>
                      <a:noFill/>
                    </a:lnB>
                  </a:tcPr>
                </a:tc>
                <a:tc>
                  <a:txBody>
                    <a:bodyPr/>
                    <a:lstStyle/>
                    <a:p>
                      <a:pPr algn="l" fontAlgn="b"/>
                      <a:endParaRPr lang="en-US" sz="1100" b="0" i="0" u="none" strike="noStrike" dirty="0">
                        <a:solidFill>
                          <a:srgbClr val="000000"/>
                        </a:solidFill>
                        <a:latin typeface="Calibri"/>
                      </a:endParaRPr>
                    </a:p>
                  </a:txBody>
                  <a:tcPr marL="9525" marR="9525" marT="9522" marB="0" anchor="b">
                    <a:lnL>
                      <a:noFill/>
                    </a:lnL>
                    <a:lnR>
                      <a:noFill/>
                    </a:lnR>
                    <a:lnT>
                      <a:noFill/>
                    </a:lnT>
                    <a:lnB>
                      <a:noFill/>
                    </a:lnB>
                  </a:tcPr>
                </a:tc>
                <a:tc>
                  <a:txBody>
                    <a:bodyPr/>
                    <a:lstStyle/>
                    <a:p>
                      <a:pPr algn="l" fontAlgn="b"/>
                      <a:endParaRPr lang="en-US" sz="1100" b="0" i="0" u="none" strike="noStrike" dirty="0">
                        <a:solidFill>
                          <a:srgbClr val="000000"/>
                        </a:solidFill>
                        <a:latin typeface="Calibri"/>
                      </a:endParaRPr>
                    </a:p>
                  </a:txBody>
                  <a:tcPr marL="9525" marR="9525" marT="9522" marB="0" anchor="b">
                    <a:lnL>
                      <a:noFill/>
                    </a:lnL>
                    <a:lnR>
                      <a:noFill/>
                    </a:lnR>
                    <a:lnT>
                      <a:noFill/>
                    </a:lnT>
                    <a:lnB>
                      <a:noFill/>
                    </a:lnB>
                  </a:tcPr>
                </a:tc>
                <a:tc>
                  <a:txBody>
                    <a:bodyPr/>
                    <a:lstStyle/>
                    <a:p>
                      <a:pPr algn="l" fontAlgn="b"/>
                      <a:endParaRPr lang="en-US" sz="1100" b="0" i="0" u="none" strike="noStrike" dirty="0">
                        <a:solidFill>
                          <a:srgbClr val="000000"/>
                        </a:solidFill>
                        <a:latin typeface="Calibri"/>
                      </a:endParaRPr>
                    </a:p>
                  </a:txBody>
                  <a:tcPr marL="9525" marR="9525" marT="9522" marB="0" anchor="b">
                    <a:lnL>
                      <a:noFill/>
                    </a:lnL>
                    <a:lnR>
                      <a:noFill/>
                    </a:lnR>
                    <a:lnT>
                      <a:noFill/>
                    </a:lnT>
                    <a:lnB>
                      <a:noFill/>
                    </a:lnB>
                  </a:tcPr>
                </a:tc>
                <a:tc>
                  <a:txBody>
                    <a:bodyPr/>
                    <a:lstStyle/>
                    <a:p>
                      <a:pPr algn="l" fontAlgn="b"/>
                      <a:endParaRPr lang="en-US" sz="1100" b="0" i="0" u="none" strike="noStrike" dirty="0">
                        <a:solidFill>
                          <a:srgbClr val="000000"/>
                        </a:solidFill>
                        <a:latin typeface="Calibri"/>
                      </a:endParaRPr>
                    </a:p>
                  </a:txBody>
                  <a:tcPr marL="9525" marR="9525" marT="9522" marB="0" anchor="b">
                    <a:lnL>
                      <a:noFill/>
                    </a:lnL>
                    <a:lnR>
                      <a:noFill/>
                    </a:lnR>
                    <a:lnT>
                      <a:noFill/>
                    </a:lnT>
                    <a:lnB>
                      <a:noFill/>
                    </a:lnB>
                  </a:tcPr>
                </a:tc>
                <a:extLst>
                  <a:ext uri="{0D108BD9-81ED-4DB2-BD59-A6C34878D82A}">
                    <a16:rowId xmlns:a16="http://schemas.microsoft.com/office/drawing/2014/main" val="10000"/>
                  </a:ext>
                </a:extLst>
              </a:tr>
              <a:tr h="208258">
                <a:tc>
                  <a:txBody>
                    <a:bodyPr/>
                    <a:lstStyle/>
                    <a:p>
                      <a:pPr algn="l" fontAlgn="b"/>
                      <a:endParaRPr lang="en-US" sz="1100" b="0" i="0" u="none" strike="noStrike" dirty="0">
                        <a:solidFill>
                          <a:srgbClr val="000000"/>
                        </a:solidFill>
                        <a:latin typeface="Calibri"/>
                      </a:endParaRPr>
                    </a:p>
                  </a:txBody>
                  <a:tcPr marL="9525" marR="9525" marT="9522"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endParaRPr lang="en-US" sz="1100" b="0" i="0" u="none" strike="noStrike" dirty="0">
                        <a:solidFill>
                          <a:srgbClr val="000000"/>
                        </a:solidFill>
                        <a:latin typeface="Calibri"/>
                      </a:endParaRPr>
                    </a:p>
                  </a:txBody>
                  <a:tcPr marL="9525" marR="9525" marT="9522"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endParaRPr lang="en-US" sz="1100" b="0" i="0" u="none" strike="noStrike" dirty="0">
                        <a:solidFill>
                          <a:srgbClr val="000000"/>
                        </a:solidFill>
                        <a:latin typeface="Calibri"/>
                      </a:endParaRPr>
                    </a:p>
                  </a:txBody>
                  <a:tcPr marL="9525" marR="9525" marT="9522" marB="0" anchor="b">
                    <a:lnL>
                      <a:noFill/>
                    </a:lnL>
                    <a:lnR>
                      <a:noFill/>
                    </a:lnR>
                    <a:lnT>
                      <a:noFill/>
                    </a:lnT>
                    <a:lnB w="25400" cap="flat" cmpd="dbl" algn="ctr">
                      <a:solidFill>
                        <a:srgbClr val="000000"/>
                      </a:solidFill>
                      <a:prstDash val="solid"/>
                      <a:round/>
                      <a:headEnd type="none" w="med" len="med"/>
                      <a:tailEnd type="none" w="med" len="med"/>
                    </a:lnB>
                  </a:tcPr>
                </a:tc>
                <a:tc>
                  <a:txBody>
                    <a:bodyPr/>
                    <a:lstStyle/>
                    <a:p>
                      <a:pPr algn="l" fontAlgn="b"/>
                      <a:endParaRPr lang="en-US" sz="1100" b="0" i="0" u="none" strike="noStrike" dirty="0">
                        <a:solidFill>
                          <a:srgbClr val="000000"/>
                        </a:solidFill>
                        <a:latin typeface="Calibri"/>
                      </a:endParaRPr>
                    </a:p>
                  </a:txBody>
                  <a:tcPr marL="9525" marR="9525" marT="9522" marB="0" anchor="b">
                    <a:lnL>
                      <a:noFill/>
                    </a:lnL>
                    <a:lnR>
                      <a:noFill/>
                    </a:lnR>
                    <a:lnT>
                      <a:noFill/>
                    </a:lnT>
                    <a:lnB w="25400" cap="flat" cmpd="dbl" algn="ctr">
                      <a:solidFill>
                        <a:srgbClr val="000000"/>
                      </a:solidFill>
                      <a:prstDash val="solid"/>
                      <a:round/>
                      <a:headEnd type="none" w="med" len="med"/>
                      <a:tailEnd type="none" w="med" len="med"/>
                    </a:lnB>
                  </a:tcPr>
                </a:tc>
                <a:tc>
                  <a:txBody>
                    <a:bodyPr/>
                    <a:lstStyle/>
                    <a:p>
                      <a:pPr algn="l" fontAlgn="b"/>
                      <a:endParaRPr lang="en-US" sz="1100" b="0" i="0" u="none" strike="noStrike" dirty="0">
                        <a:solidFill>
                          <a:srgbClr val="000000"/>
                        </a:solidFill>
                        <a:latin typeface="Calibri"/>
                      </a:endParaRPr>
                    </a:p>
                  </a:txBody>
                  <a:tcPr marL="9525" marR="9525" marT="9522" marB="0" anchor="b">
                    <a:lnL>
                      <a:noFill/>
                    </a:lnL>
                    <a:lnR>
                      <a:noFill/>
                    </a:lnR>
                    <a:lnT>
                      <a:noFill/>
                    </a:lnT>
                    <a:lnB w="25400" cap="flat" cmpd="dbl" algn="ctr">
                      <a:solidFill>
                        <a:srgbClr val="000000"/>
                      </a:solidFill>
                      <a:prstDash val="solid"/>
                      <a:round/>
                      <a:headEnd type="none" w="med" len="med"/>
                      <a:tailEnd type="none" w="med" len="med"/>
                    </a:lnB>
                  </a:tcPr>
                </a:tc>
                <a:tc>
                  <a:txBody>
                    <a:bodyPr/>
                    <a:lstStyle/>
                    <a:p>
                      <a:pPr algn="l" fontAlgn="b"/>
                      <a:endParaRPr lang="en-US" sz="1100" b="0" i="0" u="none" strike="noStrike" dirty="0">
                        <a:solidFill>
                          <a:srgbClr val="000000"/>
                        </a:solidFill>
                        <a:latin typeface="Calibri"/>
                      </a:endParaRPr>
                    </a:p>
                  </a:txBody>
                  <a:tcPr marL="9525" marR="9525" marT="9522" marB="0" anchor="b">
                    <a:lnL>
                      <a:noFill/>
                    </a:lnL>
                    <a:lnR>
                      <a:noFill/>
                    </a:lnR>
                    <a:lnT>
                      <a:noFill/>
                    </a:lnT>
                    <a:lnB w="25400" cap="flat" cmpd="dbl" algn="ctr">
                      <a:solidFill>
                        <a:srgbClr val="000000"/>
                      </a:solidFill>
                      <a:prstDash val="solid"/>
                      <a:round/>
                      <a:headEnd type="none" w="med" len="med"/>
                      <a:tailEnd type="none" w="med" len="med"/>
                    </a:lnB>
                  </a:tcPr>
                </a:tc>
                <a:tc>
                  <a:txBody>
                    <a:bodyPr/>
                    <a:lstStyle/>
                    <a:p>
                      <a:pPr algn="l" fontAlgn="b"/>
                      <a:endParaRPr lang="en-US" sz="1100" b="0" i="0" u="none" strike="noStrike" dirty="0">
                        <a:solidFill>
                          <a:srgbClr val="000000"/>
                        </a:solidFill>
                        <a:latin typeface="Calibri"/>
                      </a:endParaRPr>
                    </a:p>
                  </a:txBody>
                  <a:tcPr marL="9525" marR="9525" marT="9522" marB="0" anchor="b">
                    <a:lnL>
                      <a:noFill/>
                    </a:lnL>
                    <a:lnR>
                      <a:noFill/>
                    </a:lnR>
                    <a:lnT>
                      <a:noFill/>
                    </a:lnT>
                    <a:lnB w="25400" cap="flat" cmpd="dbl" algn="ctr">
                      <a:solidFill>
                        <a:srgbClr val="000000"/>
                      </a:solidFill>
                      <a:prstDash val="solid"/>
                      <a:round/>
                      <a:headEnd type="none" w="med" len="med"/>
                      <a:tailEnd type="none" w="med" len="med"/>
                    </a:lnB>
                  </a:tcPr>
                </a:tc>
                <a:tc>
                  <a:txBody>
                    <a:bodyPr/>
                    <a:lstStyle/>
                    <a:p>
                      <a:pPr algn="l" fontAlgn="b"/>
                      <a:endParaRPr lang="en-US" sz="1100" b="0" i="0" u="none" strike="noStrike" dirty="0">
                        <a:solidFill>
                          <a:srgbClr val="000000"/>
                        </a:solidFill>
                        <a:latin typeface="Calibri"/>
                      </a:endParaRPr>
                    </a:p>
                  </a:txBody>
                  <a:tcPr marL="9525" marR="9525" marT="9522" marB="0" anchor="b">
                    <a:lnL>
                      <a:noFill/>
                    </a:lnL>
                    <a:lnR>
                      <a:noFill/>
                    </a:lnR>
                    <a:lnT>
                      <a:noFill/>
                    </a:lnT>
                    <a:lnB w="25400" cap="flat" cmpd="dbl" algn="ctr">
                      <a:solidFill>
                        <a:srgbClr val="000000"/>
                      </a:solidFill>
                      <a:prstDash val="solid"/>
                      <a:round/>
                      <a:headEnd type="none" w="med" len="med"/>
                      <a:tailEnd type="none" w="med" len="med"/>
                    </a:lnB>
                  </a:tcPr>
                </a:tc>
                <a:tc>
                  <a:txBody>
                    <a:bodyPr/>
                    <a:lstStyle/>
                    <a:p>
                      <a:pPr algn="l" fontAlgn="b"/>
                      <a:endParaRPr lang="en-US" sz="1100" b="0" i="0" u="none" strike="noStrike" dirty="0">
                        <a:solidFill>
                          <a:srgbClr val="000000"/>
                        </a:solidFill>
                        <a:latin typeface="Calibri"/>
                      </a:endParaRPr>
                    </a:p>
                  </a:txBody>
                  <a:tcPr marL="9525" marR="9525" marT="9522" marB="0" anchor="b">
                    <a:lnL>
                      <a:noFill/>
                    </a:lnL>
                    <a:lnR>
                      <a:noFill/>
                    </a:lnR>
                    <a:lnT>
                      <a:noFill/>
                    </a:lnT>
                    <a:lnB w="25400" cap="flat" cmpd="dbl" algn="ctr">
                      <a:solidFill>
                        <a:srgbClr val="000000"/>
                      </a:solidFill>
                      <a:prstDash val="solid"/>
                      <a:round/>
                      <a:headEnd type="none" w="med" len="med"/>
                      <a:tailEnd type="none" w="med" len="med"/>
                    </a:lnB>
                  </a:tcPr>
                </a:tc>
                <a:tc>
                  <a:txBody>
                    <a:bodyPr/>
                    <a:lstStyle/>
                    <a:p>
                      <a:pPr algn="l" fontAlgn="b"/>
                      <a:endParaRPr lang="en-US" sz="1100" b="0" i="0" u="none" strike="noStrike" dirty="0">
                        <a:solidFill>
                          <a:srgbClr val="000000"/>
                        </a:solidFill>
                        <a:latin typeface="Calibri"/>
                      </a:endParaRPr>
                    </a:p>
                  </a:txBody>
                  <a:tcPr marL="9525" marR="9525" marT="9522" marB="0" anchor="b">
                    <a:lnL>
                      <a:noFill/>
                    </a:lnL>
                    <a:lnR>
                      <a:noFill/>
                    </a:lnR>
                    <a:lnT>
                      <a:noFill/>
                    </a:lnT>
                    <a:lnB w="25400"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226173">
                <a:tc gridSpan="9">
                  <a:txBody>
                    <a:bodyPr/>
                    <a:lstStyle/>
                    <a:p>
                      <a:pPr algn="ctr" fontAlgn="b"/>
                      <a:r>
                        <a:rPr lang="en-US" sz="1200" b="1" i="0" u="none" strike="noStrike" dirty="0">
                          <a:solidFill>
                            <a:srgbClr val="000000"/>
                          </a:solidFill>
                          <a:latin typeface="Calibri"/>
                        </a:rPr>
                        <a:t>Initial Work Planning</a:t>
                      </a:r>
                    </a:p>
                  </a:txBody>
                  <a:tcPr marL="9525" marR="9525" marT="9522" marB="0" anchor="b">
                    <a:lnL w="25400" cap="flat" cmpd="dbl" algn="ctr">
                      <a:solidFill>
                        <a:srgbClr val="000000"/>
                      </a:solidFill>
                      <a:prstDash val="solid"/>
                      <a:round/>
                      <a:headEnd type="none" w="med" len="med"/>
                      <a:tailEnd type="none" w="med" len="med"/>
                    </a:lnL>
                    <a:lnR>
                      <a:noFill/>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r>
                        <a:rPr lang="en-US" sz="1100" b="0" i="0" u="none" strike="noStrike" dirty="0">
                          <a:solidFill>
                            <a:srgbClr val="000000"/>
                          </a:solidFill>
                          <a:latin typeface="Calibri"/>
                        </a:rPr>
                        <a:t> </a:t>
                      </a:r>
                    </a:p>
                  </a:txBody>
                  <a:tcPr marL="9525" marR="9525" marT="9522" marB="0" anchor="b">
                    <a:lnL>
                      <a:noFill/>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extLst>
                  <a:ext uri="{0D108BD9-81ED-4DB2-BD59-A6C34878D82A}">
                    <a16:rowId xmlns:a16="http://schemas.microsoft.com/office/drawing/2014/main" val="10002"/>
                  </a:ext>
                </a:extLst>
              </a:tr>
              <a:tr h="208258">
                <a:tc>
                  <a:txBody>
                    <a:bodyPr/>
                    <a:lstStyle/>
                    <a:p>
                      <a:pPr algn="l" fontAlgn="b"/>
                      <a:r>
                        <a:rPr lang="en-US" sz="1100" b="0" i="0" u="none" strike="noStrike" dirty="0">
                          <a:solidFill>
                            <a:srgbClr val="000000"/>
                          </a:solidFill>
                          <a:latin typeface="Calibri"/>
                        </a:rPr>
                        <a:t> </a:t>
                      </a:r>
                    </a:p>
                  </a:txBody>
                  <a:tcPr marL="9525" marR="9525" marT="9522" marB="0" anchor="b">
                    <a:lnL w="25400" cap="flat" cmpd="dbl"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100" b="0" i="0" u="none" strike="noStrike" dirty="0">
                        <a:solidFill>
                          <a:srgbClr val="000000"/>
                        </a:solidFill>
                        <a:latin typeface="Calibri"/>
                      </a:endParaRPr>
                    </a:p>
                  </a:txBody>
                  <a:tcPr marL="9525" marR="9525" marT="9522"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100" b="0" i="0" u="none" strike="noStrike" dirty="0">
                        <a:solidFill>
                          <a:srgbClr val="000000"/>
                        </a:solidFill>
                        <a:latin typeface="Calibri"/>
                      </a:endParaRPr>
                    </a:p>
                  </a:txBody>
                  <a:tcPr marL="9525" marR="9525" marT="9522"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100" b="0" i="0" u="none" strike="noStrike" dirty="0">
                        <a:solidFill>
                          <a:srgbClr val="000000"/>
                        </a:solidFill>
                        <a:latin typeface="Calibri"/>
                      </a:endParaRPr>
                    </a:p>
                  </a:txBody>
                  <a:tcPr marL="9525" marR="9525" marT="9522"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100" b="0" i="0" u="none" strike="noStrike" dirty="0">
                        <a:solidFill>
                          <a:srgbClr val="000000"/>
                        </a:solidFill>
                        <a:latin typeface="Calibri"/>
                      </a:endParaRPr>
                    </a:p>
                  </a:txBody>
                  <a:tcPr marL="9525" marR="9525" marT="9522"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100" b="0" i="0" u="none" strike="noStrike" dirty="0">
                        <a:solidFill>
                          <a:srgbClr val="000000"/>
                        </a:solidFill>
                        <a:latin typeface="Calibri"/>
                      </a:endParaRPr>
                    </a:p>
                  </a:txBody>
                  <a:tcPr marL="9525" marR="9525" marT="9522"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100" b="0" i="0" u="none" strike="noStrike" dirty="0">
                        <a:solidFill>
                          <a:srgbClr val="000000"/>
                        </a:solidFill>
                        <a:latin typeface="Calibri"/>
                      </a:endParaRPr>
                    </a:p>
                  </a:txBody>
                  <a:tcPr marL="9525" marR="9525" marT="9522"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100" b="0" i="0" u="none" strike="noStrike" dirty="0">
                        <a:solidFill>
                          <a:srgbClr val="000000"/>
                        </a:solidFill>
                        <a:latin typeface="Calibri"/>
                      </a:endParaRPr>
                    </a:p>
                  </a:txBody>
                  <a:tcPr marL="9525" marR="9525" marT="9522"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100" b="0" i="0" u="none" strike="noStrike" dirty="0">
                        <a:solidFill>
                          <a:srgbClr val="000000"/>
                        </a:solidFill>
                        <a:latin typeface="Calibri"/>
                      </a:endParaRPr>
                    </a:p>
                  </a:txBody>
                  <a:tcPr marL="9525" marR="9525" marT="9522"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n-US" sz="1100" b="0" i="0" u="none" strike="noStrike" dirty="0">
                          <a:solidFill>
                            <a:srgbClr val="000000"/>
                          </a:solidFill>
                          <a:latin typeface="Calibri"/>
                        </a:rPr>
                        <a:t> </a:t>
                      </a:r>
                    </a:p>
                  </a:txBody>
                  <a:tcPr marL="9525" marR="9525" marT="9522" marB="0" anchor="b">
                    <a:lnL>
                      <a:noFill/>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03"/>
                  </a:ext>
                </a:extLst>
              </a:tr>
              <a:tr h="208258">
                <a:tc gridSpan="3">
                  <a:txBody>
                    <a:bodyPr/>
                    <a:lstStyle/>
                    <a:p>
                      <a:pPr algn="r" fontAlgn="b"/>
                      <a:r>
                        <a:rPr lang="en-US" sz="1100" b="1" i="0" u="none" strike="noStrike" dirty="0">
                          <a:solidFill>
                            <a:srgbClr val="000000"/>
                          </a:solidFill>
                          <a:latin typeface="Calibri"/>
                        </a:rPr>
                        <a:t>Employee Signature</a:t>
                      </a:r>
                    </a:p>
                  </a:txBody>
                  <a:tcPr marL="9525" marR="9525" marT="9522"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hMerge="1">
                  <a:txBody>
                    <a:bodyPr/>
                    <a:lstStyle/>
                    <a:p>
                      <a:endParaRPr lang="en-US"/>
                    </a:p>
                  </a:txBody>
                  <a:tcPr/>
                </a:tc>
                <a:tc hMerge="1">
                  <a:txBody>
                    <a:bodyPr/>
                    <a:lstStyle/>
                    <a:p>
                      <a:endParaRPr lang="en-US"/>
                    </a:p>
                  </a:txBody>
                  <a:tcPr/>
                </a:tc>
                <a:tc>
                  <a:txBody>
                    <a:bodyPr/>
                    <a:lstStyle/>
                    <a:p>
                      <a:pPr algn="l" fontAlgn="b"/>
                      <a:r>
                        <a:rPr lang="en-US" sz="1100" b="0" i="0" u="none" strike="noStrike" dirty="0">
                          <a:solidFill>
                            <a:srgbClr val="000000"/>
                          </a:solidFill>
                          <a:latin typeface="Calibri"/>
                        </a:rPr>
                        <a:t> </a:t>
                      </a:r>
                    </a:p>
                  </a:txBody>
                  <a:tcPr marL="9525" marR="9525" marT="9522" marB="0" anchor="b">
                    <a:lnL w="6350" cap="flat" cmpd="sng" algn="ctr">
                      <a:solidFill>
                        <a:srgbClr val="000000"/>
                      </a:solidFill>
                      <a:prstDash val="solid"/>
                      <a:round/>
                      <a:headEnd type="none" w="med" len="med"/>
                      <a:tailEnd type="none" w="med" len="med"/>
                    </a:lnL>
                    <a:lnR>
                      <a:noFill/>
                    </a:lnR>
                    <a:lnT>
                      <a:noFill/>
                    </a:lnT>
                    <a:lnB>
                      <a:noFill/>
                    </a:lnB>
                  </a:tcPr>
                </a:tc>
                <a:tc gridSpan="5">
                  <a:txBody>
                    <a:bodyPr/>
                    <a:lstStyle/>
                    <a:p>
                      <a:pPr algn="ctr" fontAlgn="b"/>
                      <a:r>
                        <a:rPr lang="en-US" sz="1100" b="0" i="0" u="none" strike="noStrike" dirty="0">
                          <a:solidFill>
                            <a:srgbClr val="000000"/>
                          </a:solidFill>
                          <a:latin typeface="Calibri"/>
                        </a:rPr>
                        <a:t> </a:t>
                      </a:r>
                    </a:p>
                  </a:txBody>
                  <a:tcPr marL="9525" marR="9525" marT="9522" marB="0" anchor="b">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r>
                        <a:rPr lang="en-US" sz="1100" b="0" i="0" u="none" strike="noStrike" dirty="0">
                          <a:solidFill>
                            <a:srgbClr val="000000"/>
                          </a:solidFill>
                          <a:latin typeface="Calibri"/>
                        </a:rPr>
                        <a:t> </a:t>
                      </a:r>
                    </a:p>
                  </a:txBody>
                  <a:tcPr marL="9525" marR="9525" marT="9522" marB="0" anchor="b">
                    <a:lnL>
                      <a:noFill/>
                    </a:lnL>
                    <a:lnR w="25400" cap="flat" cmpd="dbl"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04"/>
                  </a:ext>
                </a:extLst>
              </a:tr>
              <a:tr h="177115">
                <a:tc gridSpan="3">
                  <a:txBody>
                    <a:bodyPr/>
                    <a:lstStyle/>
                    <a:p>
                      <a:pPr algn="r" fontAlgn="b"/>
                      <a:r>
                        <a:rPr lang="en-US" sz="1100" b="1" i="0" u="none" strike="noStrike" dirty="0">
                          <a:solidFill>
                            <a:srgbClr val="000000"/>
                          </a:solidFill>
                          <a:latin typeface="Calibri"/>
                        </a:rPr>
                        <a:t>Date</a:t>
                      </a:r>
                    </a:p>
                  </a:txBody>
                  <a:tcPr marL="9525" marR="9525" marT="9522"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hMerge="1">
                  <a:txBody>
                    <a:bodyPr/>
                    <a:lstStyle/>
                    <a:p>
                      <a:endParaRPr lang="en-US"/>
                    </a:p>
                  </a:txBody>
                  <a:tcPr/>
                </a:tc>
                <a:tc hMerge="1">
                  <a:txBody>
                    <a:bodyPr/>
                    <a:lstStyle/>
                    <a:p>
                      <a:endParaRPr lang="en-US"/>
                    </a:p>
                  </a:txBody>
                  <a:tcPr/>
                </a:tc>
                <a:tc>
                  <a:txBody>
                    <a:bodyPr/>
                    <a:lstStyle/>
                    <a:p>
                      <a:pPr algn="l" fontAlgn="b"/>
                      <a:r>
                        <a:rPr lang="en-US" sz="1100" b="0" i="0" u="none" strike="noStrike" dirty="0">
                          <a:solidFill>
                            <a:srgbClr val="000000"/>
                          </a:solidFill>
                          <a:latin typeface="Calibri"/>
                        </a:rPr>
                        <a:t> </a:t>
                      </a:r>
                    </a:p>
                  </a:txBody>
                  <a:tcPr marL="9525" marR="9525" marT="9522" marB="0" anchor="b">
                    <a:lnL w="6350" cap="flat" cmpd="sng" algn="ctr">
                      <a:solidFill>
                        <a:srgbClr val="000000"/>
                      </a:solidFill>
                      <a:prstDash val="solid"/>
                      <a:round/>
                      <a:headEnd type="none" w="med" len="med"/>
                      <a:tailEnd type="none" w="med" len="med"/>
                    </a:lnL>
                    <a:lnR>
                      <a:noFill/>
                    </a:lnR>
                    <a:lnT>
                      <a:noFill/>
                    </a:lnT>
                    <a:lnB>
                      <a:noFill/>
                    </a:lnB>
                  </a:tcPr>
                </a:tc>
                <a:tc gridSpan="5">
                  <a:txBody>
                    <a:bodyPr/>
                    <a:lstStyle/>
                    <a:p>
                      <a:pPr algn="ctr" fontAlgn="b"/>
                      <a:r>
                        <a:rPr lang="en-US" sz="1100" b="0" i="0" u="none" strike="noStrike" dirty="0">
                          <a:solidFill>
                            <a:srgbClr val="000000"/>
                          </a:solidFill>
                          <a:latin typeface="Calibri"/>
                        </a:rPr>
                        <a:t> </a:t>
                      </a:r>
                    </a:p>
                  </a:txBody>
                  <a:tcPr marL="9525" marR="9525" marT="9522"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r>
                        <a:rPr lang="en-US" sz="1100" b="0" i="0" u="none" strike="noStrike" dirty="0">
                          <a:solidFill>
                            <a:srgbClr val="000000"/>
                          </a:solidFill>
                          <a:latin typeface="Calibri"/>
                        </a:rPr>
                        <a:t> </a:t>
                      </a:r>
                    </a:p>
                  </a:txBody>
                  <a:tcPr marL="9525" marR="9525" marT="9522" marB="0" anchor="b">
                    <a:lnL>
                      <a:noFill/>
                    </a:lnL>
                    <a:lnR w="25400" cap="flat" cmpd="dbl"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05"/>
                  </a:ext>
                </a:extLst>
              </a:tr>
              <a:tr h="208258">
                <a:tc>
                  <a:txBody>
                    <a:bodyPr/>
                    <a:lstStyle/>
                    <a:p>
                      <a:pPr algn="l" fontAlgn="b"/>
                      <a:r>
                        <a:rPr lang="en-US" sz="1100" b="0" i="0" u="none" strike="noStrike" dirty="0">
                          <a:solidFill>
                            <a:srgbClr val="000000"/>
                          </a:solidFill>
                          <a:latin typeface="Calibri"/>
                        </a:rPr>
                        <a:t> </a:t>
                      </a:r>
                    </a:p>
                  </a:txBody>
                  <a:tcPr marL="9525" marR="9525" marT="9522" marB="0" anchor="b">
                    <a:lnL w="25400" cap="flat" cmpd="dbl"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1100" b="0" i="0" u="none" strike="noStrike" dirty="0">
                        <a:solidFill>
                          <a:srgbClr val="000000"/>
                        </a:solidFill>
                        <a:latin typeface="Calibri"/>
                      </a:endParaRPr>
                    </a:p>
                  </a:txBody>
                  <a:tcPr marL="9525" marR="9525" marT="9522" marB="0" anchor="b">
                    <a:lnL>
                      <a:noFill/>
                    </a:lnL>
                    <a:lnR>
                      <a:noFill/>
                    </a:lnR>
                    <a:lnT>
                      <a:noFill/>
                    </a:lnT>
                    <a:lnB>
                      <a:noFill/>
                    </a:lnB>
                  </a:tcPr>
                </a:tc>
                <a:tc>
                  <a:txBody>
                    <a:bodyPr/>
                    <a:lstStyle/>
                    <a:p>
                      <a:pPr algn="l" fontAlgn="b"/>
                      <a:endParaRPr lang="en-US" sz="1100" b="0" i="0" u="none" strike="noStrike" dirty="0">
                        <a:solidFill>
                          <a:srgbClr val="000000"/>
                        </a:solidFill>
                        <a:latin typeface="Calibri"/>
                      </a:endParaRPr>
                    </a:p>
                  </a:txBody>
                  <a:tcPr marL="9525" marR="9525" marT="9522"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100" b="0" i="0" u="none" strike="noStrike" dirty="0">
                          <a:solidFill>
                            <a:srgbClr val="000000"/>
                          </a:solidFill>
                          <a:latin typeface="Calibri"/>
                        </a:rPr>
                        <a:t> </a:t>
                      </a:r>
                    </a:p>
                  </a:txBody>
                  <a:tcPr marL="9525" marR="9525" marT="952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1100" b="0" i="0" u="none" strike="noStrike" dirty="0">
                        <a:solidFill>
                          <a:srgbClr val="000000"/>
                        </a:solidFill>
                        <a:latin typeface="Calibri"/>
                      </a:endParaRPr>
                    </a:p>
                  </a:txBody>
                  <a:tcPr marL="9525" marR="9525" marT="9522"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100" b="0" i="0" u="none" strike="noStrike" dirty="0">
                        <a:solidFill>
                          <a:srgbClr val="000000"/>
                        </a:solidFill>
                        <a:latin typeface="Calibri"/>
                      </a:endParaRPr>
                    </a:p>
                  </a:txBody>
                  <a:tcPr marL="9525" marR="9525" marT="9522"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100" b="0" i="0" u="none" strike="noStrike" dirty="0">
                        <a:solidFill>
                          <a:srgbClr val="000000"/>
                        </a:solidFill>
                        <a:latin typeface="Calibri"/>
                      </a:endParaRPr>
                    </a:p>
                  </a:txBody>
                  <a:tcPr marL="9525" marR="9525" marT="9522"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100" b="0" i="0" u="none" strike="noStrike" dirty="0">
                        <a:solidFill>
                          <a:srgbClr val="000000"/>
                        </a:solidFill>
                        <a:latin typeface="Calibri"/>
                      </a:endParaRPr>
                    </a:p>
                  </a:txBody>
                  <a:tcPr marL="9525" marR="9525" marT="9522"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100" b="0" i="0" u="none" strike="noStrike" dirty="0">
                        <a:solidFill>
                          <a:srgbClr val="000000"/>
                        </a:solidFill>
                        <a:latin typeface="Calibri"/>
                      </a:endParaRPr>
                    </a:p>
                  </a:txBody>
                  <a:tcPr marL="9525" marR="9525" marT="9522"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n-US" sz="1100" b="0" i="0" u="none" strike="noStrike" dirty="0">
                          <a:solidFill>
                            <a:srgbClr val="000000"/>
                          </a:solidFill>
                          <a:latin typeface="Calibri"/>
                        </a:rPr>
                        <a:t> </a:t>
                      </a:r>
                    </a:p>
                  </a:txBody>
                  <a:tcPr marL="9525" marR="9525" marT="9522" marB="0" anchor="b">
                    <a:lnL>
                      <a:noFill/>
                    </a:lnL>
                    <a:lnR w="25400" cap="flat" cmpd="dbl"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06"/>
                  </a:ext>
                </a:extLst>
              </a:tr>
              <a:tr h="208258">
                <a:tc gridSpan="3">
                  <a:txBody>
                    <a:bodyPr/>
                    <a:lstStyle/>
                    <a:p>
                      <a:pPr algn="r" fontAlgn="b"/>
                      <a:r>
                        <a:rPr lang="en-US" sz="1100" b="1" i="0" u="none" strike="noStrike" dirty="0">
                          <a:solidFill>
                            <a:srgbClr val="000000"/>
                          </a:solidFill>
                          <a:latin typeface="Calibri"/>
                        </a:rPr>
                        <a:t>Supervisor Signature</a:t>
                      </a:r>
                    </a:p>
                  </a:txBody>
                  <a:tcPr marL="9525" marR="9525" marT="9522"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hMerge="1">
                  <a:txBody>
                    <a:bodyPr/>
                    <a:lstStyle/>
                    <a:p>
                      <a:endParaRPr lang="en-US"/>
                    </a:p>
                  </a:txBody>
                  <a:tcPr/>
                </a:tc>
                <a:tc hMerge="1">
                  <a:txBody>
                    <a:bodyPr/>
                    <a:lstStyle/>
                    <a:p>
                      <a:endParaRPr lang="en-US"/>
                    </a:p>
                  </a:txBody>
                  <a:tcPr/>
                </a:tc>
                <a:tc>
                  <a:txBody>
                    <a:bodyPr/>
                    <a:lstStyle/>
                    <a:p>
                      <a:pPr algn="l" fontAlgn="b"/>
                      <a:r>
                        <a:rPr lang="en-US" sz="1100" b="0" i="0" u="none" strike="noStrike" dirty="0">
                          <a:solidFill>
                            <a:srgbClr val="000000"/>
                          </a:solidFill>
                          <a:latin typeface="Calibri"/>
                        </a:rPr>
                        <a:t> </a:t>
                      </a:r>
                    </a:p>
                  </a:txBody>
                  <a:tcPr marL="9525" marR="9525" marT="9522" marB="0" anchor="b">
                    <a:lnL w="6350" cap="flat" cmpd="sng" algn="ctr">
                      <a:solidFill>
                        <a:srgbClr val="000000"/>
                      </a:solidFill>
                      <a:prstDash val="solid"/>
                      <a:round/>
                      <a:headEnd type="none" w="med" len="med"/>
                      <a:tailEnd type="none" w="med" len="med"/>
                    </a:lnL>
                    <a:lnR>
                      <a:noFill/>
                    </a:lnR>
                    <a:lnT>
                      <a:noFill/>
                    </a:lnT>
                    <a:lnB>
                      <a:noFill/>
                    </a:lnB>
                  </a:tcPr>
                </a:tc>
                <a:tc gridSpan="5">
                  <a:txBody>
                    <a:bodyPr/>
                    <a:lstStyle/>
                    <a:p>
                      <a:pPr algn="ctr" fontAlgn="b"/>
                      <a:r>
                        <a:rPr lang="en-US" sz="1100" b="0" i="0" u="none" strike="noStrike" dirty="0">
                          <a:solidFill>
                            <a:srgbClr val="000000"/>
                          </a:solidFill>
                          <a:latin typeface="Calibri"/>
                        </a:rPr>
                        <a:t> </a:t>
                      </a:r>
                    </a:p>
                  </a:txBody>
                  <a:tcPr marL="9525" marR="9525" marT="9522" marB="0" anchor="b">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r>
                        <a:rPr lang="en-US" sz="1100" b="0" i="0" u="none" strike="noStrike" dirty="0">
                          <a:solidFill>
                            <a:srgbClr val="000000"/>
                          </a:solidFill>
                          <a:latin typeface="Calibri"/>
                        </a:rPr>
                        <a:t> </a:t>
                      </a:r>
                    </a:p>
                  </a:txBody>
                  <a:tcPr marL="9525" marR="9525" marT="9522" marB="0" anchor="b">
                    <a:lnL>
                      <a:noFill/>
                    </a:lnL>
                    <a:lnR w="25400" cap="flat" cmpd="dbl"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07"/>
                  </a:ext>
                </a:extLst>
              </a:tr>
              <a:tr h="208258">
                <a:tc gridSpan="3">
                  <a:txBody>
                    <a:bodyPr/>
                    <a:lstStyle/>
                    <a:p>
                      <a:pPr algn="r" fontAlgn="b"/>
                      <a:r>
                        <a:rPr lang="en-US" sz="1100" b="1" i="0" u="none" strike="noStrike" dirty="0">
                          <a:solidFill>
                            <a:srgbClr val="000000"/>
                          </a:solidFill>
                          <a:latin typeface="Calibri"/>
                        </a:rPr>
                        <a:t>Date</a:t>
                      </a:r>
                    </a:p>
                  </a:txBody>
                  <a:tcPr marL="9525" marR="9525" marT="9522"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hMerge="1">
                  <a:txBody>
                    <a:bodyPr/>
                    <a:lstStyle/>
                    <a:p>
                      <a:endParaRPr lang="en-US"/>
                    </a:p>
                  </a:txBody>
                  <a:tcPr/>
                </a:tc>
                <a:tc hMerge="1">
                  <a:txBody>
                    <a:bodyPr/>
                    <a:lstStyle/>
                    <a:p>
                      <a:endParaRPr lang="en-US"/>
                    </a:p>
                  </a:txBody>
                  <a:tcPr/>
                </a:tc>
                <a:tc>
                  <a:txBody>
                    <a:bodyPr/>
                    <a:lstStyle/>
                    <a:p>
                      <a:pPr algn="l" fontAlgn="b"/>
                      <a:r>
                        <a:rPr lang="en-US" sz="1100" b="0" i="0" u="none" strike="noStrike" dirty="0">
                          <a:solidFill>
                            <a:srgbClr val="000000"/>
                          </a:solidFill>
                          <a:latin typeface="Calibri"/>
                        </a:rPr>
                        <a:t> </a:t>
                      </a:r>
                    </a:p>
                  </a:txBody>
                  <a:tcPr marL="9525" marR="9525" marT="9522" marB="0" anchor="b">
                    <a:lnL w="6350" cap="flat" cmpd="sng" algn="ctr">
                      <a:solidFill>
                        <a:srgbClr val="000000"/>
                      </a:solidFill>
                      <a:prstDash val="solid"/>
                      <a:round/>
                      <a:headEnd type="none" w="med" len="med"/>
                      <a:tailEnd type="none" w="med" len="med"/>
                    </a:lnL>
                    <a:lnR>
                      <a:noFill/>
                    </a:lnR>
                    <a:lnT>
                      <a:noFill/>
                    </a:lnT>
                    <a:lnB>
                      <a:noFill/>
                    </a:lnB>
                  </a:tcPr>
                </a:tc>
                <a:tc gridSpan="5">
                  <a:txBody>
                    <a:bodyPr/>
                    <a:lstStyle/>
                    <a:p>
                      <a:pPr algn="ctr" fontAlgn="b"/>
                      <a:r>
                        <a:rPr lang="en-US" sz="1100" b="0" i="0" u="none" strike="noStrike" dirty="0">
                          <a:solidFill>
                            <a:srgbClr val="000000"/>
                          </a:solidFill>
                          <a:latin typeface="Calibri"/>
                        </a:rPr>
                        <a:t> </a:t>
                      </a:r>
                    </a:p>
                  </a:txBody>
                  <a:tcPr marL="9525" marR="9525" marT="9522"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r>
                        <a:rPr lang="en-US" sz="1100" b="0" i="0" u="none" strike="noStrike" dirty="0">
                          <a:solidFill>
                            <a:srgbClr val="000000"/>
                          </a:solidFill>
                          <a:latin typeface="Calibri"/>
                        </a:rPr>
                        <a:t> </a:t>
                      </a:r>
                    </a:p>
                  </a:txBody>
                  <a:tcPr marL="9525" marR="9525" marT="9522" marB="0" anchor="b">
                    <a:lnL>
                      <a:noFill/>
                    </a:lnL>
                    <a:lnR w="25400" cap="flat" cmpd="dbl"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08"/>
                  </a:ext>
                </a:extLst>
              </a:tr>
              <a:tr h="208258">
                <a:tc>
                  <a:txBody>
                    <a:bodyPr/>
                    <a:lstStyle/>
                    <a:p>
                      <a:pPr algn="l" fontAlgn="b"/>
                      <a:r>
                        <a:rPr lang="en-US" sz="1100" b="0" i="0" u="none" strike="noStrike" dirty="0">
                          <a:solidFill>
                            <a:srgbClr val="000000"/>
                          </a:solidFill>
                          <a:latin typeface="Calibri"/>
                        </a:rPr>
                        <a:t> </a:t>
                      </a:r>
                    </a:p>
                  </a:txBody>
                  <a:tcPr marL="9525" marR="9525" marT="9522" marB="0" anchor="b">
                    <a:lnL w="25400" cap="flat" cmpd="dbl"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1100" b="0" i="0" u="none" strike="noStrike" dirty="0">
                        <a:solidFill>
                          <a:srgbClr val="000000"/>
                        </a:solidFill>
                        <a:latin typeface="Calibri"/>
                      </a:endParaRPr>
                    </a:p>
                  </a:txBody>
                  <a:tcPr marL="9525" marR="9525" marT="9522" marB="0" anchor="b">
                    <a:lnL>
                      <a:noFill/>
                    </a:lnL>
                    <a:lnR>
                      <a:noFill/>
                    </a:lnR>
                    <a:lnT>
                      <a:noFill/>
                    </a:lnT>
                    <a:lnB>
                      <a:noFill/>
                    </a:lnB>
                  </a:tcPr>
                </a:tc>
                <a:tc>
                  <a:txBody>
                    <a:bodyPr/>
                    <a:lstStyle/>
                    <a:p>
                      <a:pPr algn="l" fontAlgn="b"/>
                      <a:endParaRPr lang="en-US" sz="1100" b="0" i="0" u="none" strike="noStrike" dirty="0">
                        <a:solidFill>
                          <a:srgbClr val="000000"/>
                        </a:solidFill>
                        <a:latin typeface="Calibri"/>
                      </a:endParaRPr>
                    </a:p>
                  </a:txBody>
                  <a:tcPr marL="9525" marR="9525" marT="9522"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100" b="0" i="0" u="none" strike="noStrike" dirty="0">
                          <a:solidFill>
                            <a:srgbClr val="000000"/>
                          </a:solidFill>
                          <a:latin typeface="Calibri"/>
                        </a:rPr>
                        <a:t> </a:t>
                      </a:r>
                    </a:p>
                  </a:txBody>
                  <a:tcPr marL="9525" marR="9525" marT="952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1100" b="0" i="0" u="none" strike="noStrike" dirty="0">
                        <a:solidFill>
                          <a:srgbClr val="000000"/>
                        </a:solidFill>
                        <a:latin typeface="Calibri"/>
                      </a:endParaRPr>
                    </a:p>
                  </a:txBody>
                  <a:tcPr marL="9525" marR="9525" marT="9522"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100" b="0" i="0" u="none" strike="noStrike" dirty="0">
                        <a:solidFill>
                          <a:srgbClr val="000000"/>
                        </a:solidFill>
                        <a:latin typeface="Calibri"/>
                      </a:endParaRPr>
                    </a:p>
                  </a:txBody>
                  <a:tcPr marL="9525" marR="9525" marT="9522"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100" b="0" i="0" u="none" strike="noStrike" dirty="0">
                        <a:solidFill>
                          <a:srgbClr val="000000"/>
                        </a:solidFill>
                        <a:latin typeface="Calibri"/>
                      </a:endParaRPr>
                    </a:p>
                  </a:txBody>
                  <a:tcPr marL="9525" marR="9525" marT="9522"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100" b="0" i="0" u="none" strike="noStrike" dirty="0">
                        <a:solidFill>
                          <a:srgbClr val="000000"/>
                        </a:solidFill>
                        <a:latin typeface="Calibri"/>
                      </a:endParaRPr>
                    </a:p>
                  </a:txBody>
                  <a:tcPr marL="9525" marR="9525" marT="9522"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100" b="0" i="0" u="none" strike="noStrike" dirty="0">
                        <a:solidFill>
                          <a:srgbClr val="000000"/>
                        </a:solidFill>
                        <a:latin typeface="Calibri"/>
                      </a:endParaRPr>
                    </a:p>
                  </a:txBody>
                  <a:tcPr marL="9525" marR="9525" marT="9522"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n-US" sz="1100" b="0" i="0" u="none" strike="noStrike" dirty="0">
                          <a:solidFill>
                            <a:srgbClr val="000000"/>
                          </a:solidFill>
                          <a:latin typeface="Calibri"/>
                        </a:rPr>
                        <a:t> </a:t>
                      </a:r>
                    </a:p>
                  </a:txBody>
                  <a:tcPr marL="9525" marR="9525" marT="9522" marB="0" anchor="b">
                    <a:lnL>
                      <a:noFill/>
                    </a:lnL>
                    <a:lnR w="25400" cap="flat" cmpd="dbl"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09"/>
                  </a:ext>
                </a:extLst>
              </a:tr>
              <a:tr h="208258">
                <a:tc gridSpan="3">
                  <a:txBody>
                    <a:bodyPr/>
                    <a:lstStyle/>
                    <a:p>
                      <a:pPr algn="r" fontAlgn="b"/>
                      <a:r>
                        <a:rPr lang="en-US" sz="1100" b="1" i="0" u="none" strike="noStrike" dirty="0">
                          <a:solidFill>
                            <a:srgbClr val="000000"/>
                          </a:solidFill>
                          <a:latin typeface="Calibri"/>
                        </a:rPr>
                        <a:t>Manager Signature</a:t>
                      </a:r>
                    </a:p>
                  </a:txBody>
                  <a:tcPr marL="9525" marR="9525" marT="9522"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hMerge="1">
                  <a:txBody>
                    <a:bodyPr/>
                    <a:lstStyle/>
                    <a:p>
                      <a:endParaRPr lang="en-US"/>
                    </a:p>
                  </a:txBody>
                  <a:tcPr/>
                </a:tc>
                <a:tc hMerge="1">
                  <a:txBody>
                    <a:bodyPr/>
                    <a:lstStyle/>
                    <a:p>
                      <a:endParaRPr lang="en-US"/>
                    </a:p>
                  </a:txBody>
                  <a:tcPr/>
                </a:tc>
                <a:tc>
                  <a:txBody>
                    <a:bodyPr/>
                    <a:lstStyle/>
                    <a:p>
                      <a:pPr algn="l" fontAlgn="b"/>
                      <a:r>
                        <a:rPr lang="en-US" sz="1100" b="0" i="0" u="none" strike="noStrike" dirty="0">
                          <a:solidFill>
                            <a:srgbClr val="000000"/>
                          </a:solidFill>
                          <a:latin typeface="Calibri"/>
                        </a:rPr>
                        <a:t> </a:t>
                      </a:r>
                    </a:p>
                  </a:txBody>
                  <a:tcPr marL="9525" marR="9525" marT="9522" marB="0" anchor="b">
                    <a:lnL w="6350" cap="flat" cmpd="sng" algn="ctr">
                      <a:solidFill>
                        <a:srgbClr val="000000"/>
                      </a:solidFill>
                      <a:prstDash val="solid"/>
                      <a:round/>
                      <a:headEnd type="none" w="med" len="med"/>
                      <a:tailEnd type="none" w="med" len="med"/>
                    </a:lnL>
                    <a:lnR>
                      <a:noFill/>
                    </a:lnR>
                    <a:lnT>
                      <a:noFill/>
                    </a:lnT>
                    <a:lnB>
                      <a:noFill/>
                    </a:lnB>
                  </a:tcPr>
                </a:tc>
                <a:tc gridSpan="5">
                  <a:txBody>
                    <a:bodyPr/>
                    <a:lstStyle/>
                    <a:p>
                      <a:pPr algn="ctr" fontAlgn="b"/>
                      <a:r>
                        <a:rPr lang="en-US" sz="1100" b="0" i="0" u="none" strike="noStrike" dirty="0">
                          <a:solidFill>
                            <a:srgbClr val="000000"/>
                          </a:solidFill>
                          <a:latin typeface="Calibri"/>
                        </a:rPr>
                        <a:t> </a:t>
                      </a:r>
                    </a:p>
                  </a:txBody>
                  <a:tcPr marL="9525" marR="9525" marT="9522" marB="0" anchor="b">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r>
                        <a:rPr lang="en-US" sz="1100" b="0" i="0" u="none" strike="noStrike" dirty="0">
                          <a:solidFill>
                            <a:srgbClr val="000000"/>
                          </a:solidFill>
                          <a:latin typeface="Calibri"/>
                        </a:rPr>
                        <a:t> </a:t>
                      </a:r>
                    </a:p>
                  </a:txBody>
                  <a:tcPr marL="9525" marR="9525" marT="9522" marB="0" anchor="b">
                    <a:lnL>
                      <a:noFill/>
                    </a:lnL>
                    <a:lnR w="25400" cap="flat" cmpd="dbl"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10"/>
                  </a:ext>
                </a:extLst>
              </a:tr>
              <a:tr h="208258">
                <a:tc gridSpan="3">
                  <a:txBody>
                    <a:bodyPr/>
                    <a:lstStyle/>
                    <a:p>
                      <a:pPr algn="r" fontAlgn="b"/>
                      <a:r>
                        <a:rPr lang="en-US" sz="1100" b="1" i="0" u="none" strike="noStrike" dirty="0">
                          <a:solidFill>
                            <a:srgbClr val="000000"/>
                          </a:solidFill>
                          <a:latin typeface="Calibri"/>
                        </a:rPr>
                        <a:t>Date</a:t>
                      </a:r>
                    </a:p>
                  </a:txBody>
                  <a:tcPr marL="9525" marR="9525" marT="9522"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hMerge="1">
                  <a:txBody>
                    <a:bodyPr/>
                    <a:lstStyle/>
                    <a:p>
                      <a:endParaRPr lang="en-US"/>
                    </a:p>
                  </a:txBody>
                  <a:tcPr/>
                </a:tc>
                <a:tc hMerge="1">
                  <a:txBody>
                    <a:bodyPr/>
                    <a:lstStyle/>
                    <a:p>
                      <a:endParaRPr lang="en-US"/>
                    </a:p>
                  </a:txBody>
                  <a:tcPr/>
                </a:tc>
                <a:tc>
                  <a:txBody>
                    <a:bodyPr/>
                    <a:lstStyle/>
                    <a:p>
                      <a:pPr algn="l" fontAlgn="b"/>
                      <a:r>
                        <a:rPr lang="en-US" sz="1100" b="0" i="0" u="none" strike="noStrike" dirty="0">
                          <a:solidFill>
                            <a:srgbClr val="000000"/>
                          </a:solidFill>
                          <a:latin typeface="Calibri"/>
                        </a:rPr>
                        <a:t> </a:t>
                      </a:r>
                    </a:p>
                  </a:txBody>
                  <a:tcPr marL="9525" marR="9525" marT="9522" marB="0" anchor="b">
                    <a:lnL w="6350" cap="flat" cmpd="sng" algn="ctr">
                      <a:solidFill>
                        <a:srgbClr val="000000"/>
                      </a:solidFill>
                      <a:prstDash val="solid"/>
                      <a:round/>
                      <a:headEnd type="none" w="med" len="med"/>
                      <a:tailEnd type="none" w="med" len="med"/>
                    </a:lnL>
                    <a:lnR>
                      <a:noFill/>
                    </a:lnR>
                    <a:lnT>
                      <a:noFill/>
                    </a:lnT>
                    <a:lnB>
                      <a:noFill/>
                    </a:lnB>
                  </a:tcPr>
                </a:tc>
                <a:tc gridSpan="5">
                  <a:txBody>
                    <a:bodyPr/>
                    <a:lstStyle/>
                    <a:p>
                      <a:pPr algn="ctr" fontAlgn="b"/>
                      <a:r>
                        <a:rPr lang="en-US" sz="1100" b="0" i="0" u="none" strike="noStrike" dirty="0">
                          <a:solidFill>
                            <a:srgbClr val="000000"/>
                          </a:solidFill>
                          <a:latin typeface="Calibri"/>
                        </a:rPr>
                        <a:t> </a:t>
                      </a:r>
                    </a:p>
                  </a:txBody>
                  <a:tcPr marL="9525" marR="9525" marT="9522"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r>
                        <a:rPr lang="en-US" sz="1100" b="0" i="0" u="none" strike="noStrike" dirty="0">
                          <a:solidFill>
                            <a:srgbClr val="000000"/>
                          </a:solidFill>
                          <a:latin typeface="Calibri"/>
                        </a:rPr>
                        <a:t> </a:t>
                      </a:r>
                    </a:p>
                  </a:txBody>
                  <a:tcPr marL="9525" marR="9525" marT="9522" marB="0" anchor="b">
                    <a:lnL>
                      <a:noFill/>
                    </a:lnL>
                    <a:lnR w="25400" cap="flat" cmpd="dbl"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11"/>
                  </a:ext>
                </a:extLst>
              </a:tr>
              <a:tr h="208258">
                <a:tc>
                  <a:txBody>
                    <a:bodyPr/>
                    <a:lstStyle/>
                    <a:p>
                      <a:pPr algn="l" fontAlgn="b"/>
                      <a:r>
                        <a:rPr lang="en-US" sz="1100" b="0" i="0" u="none" strike="noStrike" dirty="0">
                          <a:solidFill>
                            <a:srgbClr val="000000"/>
                          </a:solidFill>
                          <a:latin typeface="Calibri"/>
                        </a:rPr>
                        <a:t> </a:t>
                      </a:r>
                    </a:p>
                  </a:txBody>
                  <a:tcPr marL="9525" marR="9525" marT="9522" marB="0" anchor="b">
                    <a:lnL w="25400" cap="flat" cmpd="dbl" algn="ctr">
                      <a:solidFill>
                        <a:srgbClr val="000000"/>
                      </a:solidFill>
                      <a:prstDash val="solid"/>
                      <a:round/>
                      <a:headEnd type="none" w="med" len="med"/>
                      <a:tailEnd type="none" w="med" len="med"/>
                    </a:lnL>
                    <a:lnR>
                      <a:noFill/>
                    </a:lnR>
                    <a:lnT>
                      <a:noFill/>
                    </a:lnT>
                    <a:lnB w="25400" cap="flat" cmpd="dbl"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latin typeface="Calibri"/>
                        </a:rPr>
                        <a:t> </a:t>
                      </a:r>
                    </a:p>
                  </a:txBody>
                  <a:tcPr marL="9525" marR="9525" marT="9522" marB="0" anchor="b">
                    <a:lnL>
                      <a:noFill/>
                    </a:lnL>
                    <a:lnR>
                      <a:noFill/>
                    </a:lnR>
                    <a:lnT>
                      <a:noFill/>
                    </a:lnT>
                    <a:lnB w="25400" cap="flat" cmpd="dbl"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latin typeface="Calibri"/>
                        </a:rPr>
                        <a:t> </a:t>
                      </a:r>
                    </a:p>
                  </a:txBody>
                  <a:tcPr marL="9525" marR="9525" marT="9522" marB="0" anchor="b">
                    <a:lnL>
                      <a:noFill/>
                    </a:lnL>
                    <a:lnR>
                      <a:noFill/>
                    </a:lnR>
                    <a:lnT>
                      <a:noFill/>
                    </a:lnT>
                    <a:lnB w="25400" cap="flat" cmpd="dbl"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latin typeface="Calibri"/>
                        </a:rPr>
                        <a:t> </a:t>
                      </a:r>
                    </a:p>
                  </a:txBody>
                  <a:tcPr marL="9525" marR="9525" marT="9522" marB="0" anchor="b">
                    <a:lnL>
                      <a:noFill/>
                    </a:lnL>
                    <a:lnR>
                      <a:noFill/>
                    </a:lnR>
                    <a:lnT>
                      <a:noFill/>
                    </a:lnT>
                    <a:lnB w="25400" cap="flat" cmpd="dbl"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latin typeface="Calibri"/>
                        </a:rPr>
                        <a:t> </a:t>
                      </a:r>
                    </a:p>
                  </a:txBody>
                  <a:tcPr marL="9525" marR="9525" marT="9522"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latin typeface="Calibri"/>
                        </a:rPr>
                        <a:t> </a:t>
                      </a:r>
                    </a:p>
                  </a:txBody>
                  <a:tcPr marL="9525" marR="9525" marT="9522"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latin typeface="Calibri"/>
                        </a:rPr>
                        <a:t> </a:t>
                      </a:r>
                    </a:p>
                  </a:txBody>
                  <a:tcPr marL="9525" marR="9525" marT="9522"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latin typeface="Calibri"/>
                        </a:rPr>
                        <a:t> </a:t>
                      </a:r>
                    </a:p>
                  </a:txBody>
                  <a:tcPr marL="9525" marR="9525" marT="9522"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latin typeface="Calibri"/>
                        </a:rPr>
                        <a:t> </a:t>
                      </a:r>
                    </a:p>
                  </a:txBody>
                  <a:tcPr marL="9525" marR="9525" marT="9522"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latin typeface="Calibri"/>
                        </a:rPr>
                        <a:t> </a:t>
                      </a:r>
                    </a:p>
                  </a:txBody>
                  <a:tcPr marL="9525" marR="9525" marT="9522" marB="0" anchor="b">
                    <a:lnL>
                      <a:noFill/>
                    </a:lnL>
                    <a:lnR w="25400" cap="flat" cmpd="dbl" algn="ctr">
                      <a:solidFill>
                        <a:srgbClr val="000000"/>
                      </a:solidFill>
                      <a:prstDash val="solid"/>
                      <a:round/>
                      <a:headEnd type="none" w="med" len="med"/>
                      <a:tailEnd type="none" w="med" len="med"/>
                    </a:lnR>
                    <a:lnT>
                      <a:noFill/>
                    </a:lnT>
                    <a:lnB w="25400"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10012"/>
                  </a:ext>
                </a:extLst>
              </a:tr>
            </a:tbl>
          </a:graphicData>
        </a:graphic>
      </p:graphicFrame>
    </p:spTree>
  </p:cSld>
  <p:clrMapOvr>
    <a:masterClrMapping/>
  </p:clrMapOvr>
  <p:transition/>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533400"/>
            <a:ext cx="7335838" cy="1143000"/>
          </a:xfrm>
        </p:spPr>
        <p:txBody>
          <a:bodyPr/>
          <a:lstStyle/>
          <a:p>
            <a:pPr fontAlgn="auto">
              <a:spcAft>
                <a:spcPts val="0"/>
              </a:spcAft>
              <a:defRPr/>
            </a:pPr>
            <a:r>
              <a:rPr lang="en-US" sz="4000" b="1" dirty="0">
                <a:solidFill>
                  <a:schemeClr val="tx2">
                    <a:satMod val="130000"/>
                  </a:schemeClr>
                </a:solidFill>
              </a:rPr>
              <a:t>Step 2:  Interim Review</a:t>
            </a:r>
          </a:p>
        </p:txBody>
      </p:sp>
      <p:sp>
        <p:nvSpPr>
          <p:cNvPr id="3" name="Content Placeholder 2"/>
          <p:cNvSpPr>
            <a:spLocks noGrp="1"/>
          </p:cNvSpPr>
          <p:nvPr>
            <p:ph idx="1"/>
          </p:nvPr>
        </p:nvSpPr>
        <p:spPr>
          <a:xfrm>
            <a:off x="1066800" y="1600200"/>
            <a:ext cx="7696200" cy="5257800"/>
          </a:xfrm>
        </p:spPr>
        <p:txBody>
          <a:bodyPr>
            <a:normAutofit fontScale="25000" lnSpcReduction="20000"/>
          </a:bodyPr>
          <a:lstStyle/>
          <a:p>
            <a:pPr marL="365760" indent="-283464" fontAlgn="auto">
              <a:lnSpc>
                <a:spcPct val="110000"/>
              </a:lnSpc>
              <a:spcAft>
                <a:spcPts val="0"/>
              </a:spcAft>
              <a:buFont typeface="Wingdings 2"/>
              <a:buChar char=""/>
              <a:defRPr/>
            </a:pPr>
            <a:r>
              <a:rPr lang="en-US" sz="7200" dirty="0"/>
              <a:t>Meet with the employee</a:t>
            </a:r>
          </a:p>
          <a:p>
            <a:pPr marL="365760" indent="-283464" fontAlgn="auto">
              <a:lnSpc>
                <a:spcPct val="110000"/>
              </a:lnSpc>
              <a:spcAft>
                <a:spcPts val="0"/>
              </a:spcAft>
              <a:buFont typeface="Wingdings 2"/>
              <a:buChar char=""/>
              <a:defRPr/>
            </a:pPr>
            <a:r>
              <a:rPr lang="en-US" sz="7200" dirty="0"/>
              <a:t>Review performance information collected to date and refer to the “Methods of Evaluation”</a:t>
            </a:r>
          </a:p>
          <a:p>
            <a:pPr marL="365760" indent="-283464" fontAlgn="auto">
              <a:lnSpc>
                <a:spcPct val="110000"/>
              </a:lnSpc>
              <a:spcAft>
                <a:spcPts val="0"/>
              </a:spcAft>
              <a:buFont typeface="Wingdings 2"/>
              <a:buChar char=""/>
              <a:defRPr/>
            </a:pPr>
            <a:r>
              <a:rPr lang="en-US" sz="7200" dirty="0"/>
              <a:t>Determine if the employee’s performance has been at, above or below the established expectation</a:t>
            </a:r>
          </a:p>
          <a:p>
            <a:pPr marL="365760" indent="-283464" fontAlgn="auto">
              <a:lnSpc>
                <a:spcPct val="110000"/>
              </a:lnSpc>
              <a:spcAft>
                <a:spcPts val="0"/>
              </a:spcAft>
              <a:buFont typeface="Wingdings 2"/>
              <a:buChar char=""/>
              <a:defRPr/>
            </a:pPr>
            <a:r>
              <a:rPr lang="en-US" sz="7200" dirty="0"/>
              <a:t>Provide examples of performance in “Interim Comments” for each “Key Responsibility” </a:t>
            </a:r>
          </a:p>
          <a:p>
            <a:pPr marL="365760" indent="-283464" fontAlgn="auto">
              <a:lnSpc>
                <a:spcPct val="110000"/>
              </a:lnSpc>
              <a:spcAft>
                <a:spcPts val="0"/>
              </a:spcAft>
              <a:buFont typeface="Wingdings 2"/>
              <a:buChar char=""/>
              <a:defRPr/>
            </a:pPr>
            <a:r>
              <a:rPr lang="en-US" sz="7200" dirty="0"/>
              <a:t>Write summation in “Overall Interim Comments”</a:t>
            </a:r>
          </a:p>
          <a:p>
            <a:pPr marL="365760" indent="-283464" fontAlgn="auto">
              <a:lnSpc>
                <a:spcPct val="110000"/>
              </a:lnSpc>
              <a:spcAft>
                <a:spcPts val="0"/>
              </a:spcAft>
              <a:buFont typeface="Wingdings 2"/>
              <a:buChar char=""/>
              <a:defRPr/>
            </a:pPr>
            <a:r>
              <a:rPr lang="en-US" sz="7200" dirty="0"/>
              <a:t>Allow employee to write “Overall Interim Comments”</a:t>
            </a:r>
          </a:p>
          <a:p>
            <a:pPr marL="365760" indent="-283464" fontAlgn="auto">
              <a:lnSpc>
                <a:spcPct val="110000"/>
              </a:lnSpc>
              <a:spcAft>
                <a:spcPts val="0"/>
              </a:spcAft>
              <a:buFont typeface="Wingdings 2"/>
              <a:buChar char=""/>
              <a:defRPr/>
            </a:pPr>
            <a:r>
              <a:rPr lang="en-US" sz="7200" dirty="0"/>
              <a:t>Develop and document an action plan for any key responsibility in which performance is currently less than at the “Good” performance level </a:t>
            </a:r>
          </a:p>
          <a:p>
            <a:pPr marL="365760" indent="-283464" fontAlgn="auto">
              <a:lnSpc>
                <a:spcPct val="110000"/>
              </a:lnSpc>
              <a:spcAft>
                <a:spcPts val="0"/>
              </a:spcAft>
              <a:buFont typeface="Wingdings 2"/>
              <a:buChar char=""/>
              <a:defRPr/>
            </a:pPr>
            <a:r>
              <a:rPr lang="en-US" sz="7200" dirty="0"/>
              <a:t>Obtain the required signatures </a:t>
            </a:r>
          </a:p>
          <a:p>
            <a:pPr marL="365760" indent="-283464" fontAlgn="auto">
              <a:lnSpc>
                <a:spcPct val="110000"/>
              </a:lnSpc>
              <a:spcAft>
                <a:spcPts val="0"/>
              </a:spcAft>
              <a:buFont typeface="Wingdings 2"/>
              <a:buChar char=""/>
              <a:defRPr/>
            </a:pPr>
            <a:r>
              <a:rPr lang="en-US" sz="7200" dirty="0"/>
              <a:t>Provide a copy to the employee and keep the original</a:t>
            </a:r>
          </a:p>
          <a:p>
            <a:pPr marL="365760" indent="-283464" fontAlgn="auto">
              <a:lnSpc>
                <a:spcPct val="110000"/>
              </a:lnSpc>
              <a:spcAft>
                <a:spcPts val="0"/>
              </a:spcAft>
              <a:buFont typeface="Wingdings 2"/>
              <a:buChar char=""/>
              <a:defRPr/>
            </a:pPr>
            <a:r>
              <a:rPr lang="en-US" sz="7200" dirty="0"/>
              <a:t>A formal rating does not have to be documented</a:t>
            </a:r>
            <a:endParaRPr lang="en-US" sz="3600" dirty="0"/>
          </a:p>
          <a:p>
            <a:pPr marL="365760" indent="-283464" fontAlgn="auto">
              <a:spcAft>
                <a:spcPts val="0"/>
              </a:spcAft>
              <a:buFont typeface="Wingdings 2"/>
              <a:buNone/>
              <a:defRPr/>
            </a:pPr>
            <a:endParaRPr lang="en-US" sz="3600" dirty="0"/>
          </a:p>
          <a:p>
            <a:pPr marL="365760" indent="-283464" algn="ctr" fontAlgn="auto">
              <a:spcAft>
                <a:spcPts val="0"/>
              </a:spcAft>
              <a:buFont typeface="Wingdings 2"/>
              <a:buNone/>
              <a:defRPr/>
            </a:pPr>
            <a:r>
              <a:rPr lang="en-US" sz="8000" b="1" dirty="0">
                <a:solidFill>
                  <a:srgbClr val="FF0000"/>
                </a:solidFill>
              </a:rPr>
              <a:t>Interim Review Cycle</a:t>
            </a:r>
          </a:p>
          <a:p>
            <a:pPr marL="365760" indent="-283464" algn="ctr" fontAlgn="auto">
              <a:spcAft>
                <a:spcPts val="0"/>
              </a:spcAft>
              <a:buFont typeface="Wingdings 2"/>
              <a:buNone/>
              <a:defRPr/>
            </a:pPr>
            <a:r>
              <a:rPr lang="en-US" sz="8000" b="1" dirty="0"/>
              <a:t>December 15</a:t>
            </a:r>
            <a:r>
              <a:rPr lang="en-US" sz="8000" b="1" baseline="30000" dirty="0"/>
              <a:t>th</a:t>
            </a:r>
            <a:r>
              <a:rPr lang="en-US" sz="8000" b="1" dirty="0"/>
              <a:t> - January 31</a:t>
            </a:r>
            <a:r>
              <a:rPr lang="en-US" sz="8000" b="1" baseline="30000" dirty="0"/>
              <a:t>st</a:t>
            </a:r>
            <a:endParaRPr lang="en-US" sz="8000" b="1" dirty="0"/>
          </a:p>
          <a:p>
            <a:pPr marL="365760" indent="-283464" fontAlgn="auto">
              <a:spcAft>
                <a:spcPts val="0"/>
              </a:spcAft>
              <a:buFont typeface="Wingdings 2"/>
              <a:buChar char=""/>
              <a:defRPr/>
            </a:pPr>
            <a:endParaRPr lang="en-US" sz="2400" dirty="0"/>
          </a:p>
        </p:txBody>
      </p:sp>
      <p:pic>
        <p:nvPicPr>
          <p:cNvPr id="60420" name="Picture 4" descr="D:\USERS\glblackm\Local Settings\Temporary Internet Files\Content.IE5\H70KA5O7\MCBD06633_0000[1].wm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10400" y="0"/>
            <a:ext cx="2152650" cy="1987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143000" y="609600"/>
            <a:ext cx="7793038" cy="1143000"/>
          </a:xfrm>
        </p:spPr>
        <p:txBody>
          <a:bodyPr/>
          <a:lstStyle/>
          <a:p>
            <a:pPr fontAlgn="auto">
              <a:spcAft>
                <a:spcPts val="0"/>
              </a:spcAft>
              <a:defRPr/>
            </a:pPr>
            <a:r>
              <a:rPr lang="en-US" sz="3200" b="1" dirty="0">
                <a:solidFill>
                  <a:schemeClr val="tx2">
                    <a:satMod val="130000"/>
                  </a:schemeClr>
                </a:solidFill>
              </a:rPr>
              <a:t>Results (Employee’s Performance)</a:t>
            </a:r>
            <a:br>
              <a:rPr lang="en-US" sz="3200" b="1" dirty="0">
                <a:solidFill>
                  <a:schemeClr val="tx2">
                    <a:satMod val="130000"/>
                  </a:schemeClr>
                </a:solidFill>
              </a:rPr>
            </a:br>
            <a:r>
              <a:rPr lang="en-US" sz="3200" b="1" dirty="0">
                <a:solidFill>
                  <a:schemeClr val="tx2">
                    <a:satMod val="130000"/>
                  </a:schemeClr>
                </a:solidFill>
              </a:rPr>
              <a:t>Interim Comments</a:t>
            </a:r>
            <a:endParaRPr lang="en-US" sz="3200" u="sng" dirty="0">
              <a:solidFill>
                <a:srgbClr val="C00000"/>
              </a:solidFill>
            </a:endParaRPr>
          </a:p>
        </p:txBody>
      </p:sp>
      <p:sp>
        <p:nvSpPr>
          <p:cNvPr id="61443" name="Rectangle 6"/>
          <p:cNvSpPr>
            <a:spLocks noChangeArrowheads="1"/>
          </p:cNvSpPr>
          <p:nvPr/>
        </p:nvSpPr>
        <p:spPr bwMode="auto">
          <a:xfrm>
            <a:off x="838200" y="1981200"/>
            <a:ext cx="7696200"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endParaRPr lang="en-US" altLang="en-US" sz="2000"/>
          </a:p>
          <a:p>
            <a:pPr eaLnBrk="1" hangingPunct="1"/>
            <a:endParaRPr lang="en-US" altLang="en-US" sz="2000"/>
          </a:p>
          <a:p>
            <a:pPr eaLnBrk="1" hangingPunct="1"/>
            <a:endParaRPr lang="en-US" altLang="en-US" sz="2000"/>
          </a:p>
          <a:p>
            <a:pPr eaLnBrk="1" hangingPunct="1"/>
            <a:endParaRPr lang="en-US" altLang="en-US" sz="2000"/>
          </a:p>
        </p:txBody>
      </p:sp>
      <p:sp>
        <p:nvSpPr>
          <p:cNvPr id="61444" name="Rectangle 4"/>
          <p:cNvSpPr>
            <a:spLocks noChangeArrowheads="1"/>
          </p:cNvSpPr>
          <p:nvPr/>
        </p:nvSpPr>
        <p:spPr bwMode="auto">
          <a:xfrm>
            <a:off x="1295400" y="2667000"/>
            <a:ext cx="7315200" cy="1570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r>
              <a:rPr lang="en-US" altLang="en-US"/>
              <a:t>		 		</a:t>
            </a:r>
          </a:p>
          <a:p>
            <a:pPr eaLnBrk="1" hangingPunct="1">
              <a:buFontTx/>
              <a:buAutoNum type="arabicPeriod"/>
            </a:pPr>
            <a:endParaRPr lang="en-US" altLang="en-US"/>
          </a:p>
          <a:p>
            <a:pPr eaLnBrk="1" hangingPunct="1"/>
            <a:r>
              <a:rPr lang="en-US" altLang="en-US"/>
              <a:t>			     		 </a:t>
            </a:r>
          </a:p>
          <a:p>
            <a:pPr eaLnBrk="1" hangingPunct="1"/>
            <a:r>
              <a:rPr lang="en-US" altLang="en-US"/>
              <a:t> 	    	</a:t>
            </a:r>
          </a:p>
        </p:txBody>
      </p:sp>
      <p:sp>
        <p:nvSpPr>
          <p:cNvPr id="9" name="Rectangle 8"/>
          <p:cNvSpPr/>
          <p:nvPr/>
        </p:nvSpPr>
        <p:spPr>
          <a:xfrm>
            <a:off x="1295400" y="1905000"/>
            <a:ext cx="7239000" cy="5411788"/>
          </a:xfrm>
          <a:prstGeom prst="rect">
            <a:avLst/>
          </a:prstGeom>
        </p:spPr>
        <p:txBody>
          <a:bodyPr>
            <a:spAutoFit/>
          </a:bodyPr>
          <a:lstStyle/>
          <a:p>
            <a:pPr marL="342900" indent="-342900" algn="ctr">
              <a:spcBef>
                <a:spcPct val="20000"/>
              </a:spcBef>
              <a:buClr>
                <a:schemeClr val="folHlink"/>
              </a:buClr>
              <a:buSzPct val="70000"/>
              <a:defRPr/>
            </a:pPr>
            <a:r>
              <a:rPr lang="en-US" dirty="0">
                <a:solidFill>
                  <a:schemeClr val="tx2">
                    <a:satMod val="130000"/>
                  </a:schemeClr>
                </a:solidFill>
                <a:effectLst>
                  <a:outerShdw blurRad="50000" dist="30000" dir="5400000" algn="tl" rotWithShape="0">
                    <a:srgbClr val="000000">
                      <a:alpha val="30000"/>
                    </a:srgbClr>
                  </a:outerShdw>
                </a:effectLst>
                <a:latin typeface="+mj-lt"/>
                <a:ea typeface="+mj-ea"/>
                <a:cs typeface="+mj-cs"/>
              </a:rPr>
              <a:t>Example</a:t>
            </a:r>
          </a:p>
          <a:p>
            <a:pPr marL="342900" indent="-342900" algn="ctr">
              <a:spcBef>
                <a:spcPct val="20000"/>
              </a:spcBef>
              <a:buClr>
                <a:schemeClr val="folHlink"/>
              </a:buClr>
              <a:buSzPct val="70000"/>
              <a:defRPr/>
            </a:pPr>
            <a:r>
              <a:rPr lang="en-US" dirty="0">
                <a:solidFill>
                  <a:srgbClr val="0066FF"/>
                </a:solidFill>
                <a:latin typeface="+mn-lt"/>
              </a:rPr>
              <a:t>Administrative Support Specialist</a:t>
            </a:r>
          </a:p>
          <a:p>
            <a:pPr marL="342900" indent="-342900" algn="ctr">
              <a:spcBef>
                <a:spcPct val="20000"/>
              </a:spcBef>
              <a:buClr>
                <a:schemeClr val="folHlink"/>
              </a:buClr>
              <a:buSzPct val="70000"/>
              <a:defRPr/>
            </a:pPr>
            <a:r>
              <a:rPr lang="en-US" b="1" dirty="0">
                <a:solidFill>
                  <a:schemeClr val="tx2"/>
                </a:solidFill>
              </a:rPr>
              <a:t>Systems and Reports</a:t>
            </a:r>
          </a:p>
          <a:p>
            <a:pPr marL="342900" indent="-342900" algn="ctr">
              <a:spcBef>
                <a:spcPct val="20000"/>
              </a:spcBef>
              <a:buClr>
                <a:schemeClr val="folHlink"/>
              </a:buClr>
              <a:buSzPct val="70000"/>
              <a:defRPr/>
            </a:pPr>
            <a:endParaRPr lang="en-US" dirty="0">
              <a:solidFill>
                <a:srgbClr val="0066FF"/>
              </a:solidFill>
              <a:latin typeface="+mn-lt"/>
            </a:endParaRPr>
          </a:p>
          <a:p>
            <a:pPr marL="342900" indent="-342900">
              <a:spcBef>
                <a:spcPct val="20000"/>
              </a:spcBef>
              <a:buClr>
                <a:schemeClr val="folHlink"/>
              </a:buClr>
              <a:buSzPct val="70000"/>
              <a:defRPr/>
            </a:pPr>
            <a:r>
              <a:rPr lang="en-US" dirty="0">
                <a:solidFill>
                  <a:schemeClr val="tx2">
                    <a:satMod val="130000"/>
                  </a:schemeClr>
                </a:solidFill>
                <a:effectLst>
                  <a:outerShdw blurRad="50000" dist="30000" dir="5400000" algn="tl" rotWithShape="0">
                    <a:srgbClr val="000000">
                      <a:alpha val="30000"/>
                    </a:srgbClr>
                  </a:outerShdw>
                </a:effectLst>
                <a:latin typeface="+mj-lt"/>
                <a:ea typeface="+mj-ea"/>
                <a:cs typeface="+mj-cs"/>
              </a:rPr>
              <a:t>	Henry enters, analyzes and manipulates data in the Banner System according to the established office guidelines.  He reviews, compiles, and retrieves quarterly budget reports every Monday by 3:00pm without errors.  Furthermore, he is able to review and analyze sensitive data and maintain confidentiality.</a:t>
            </a:r>
          </a:p>
          <a:p>
            <a:pPr marL="342900" indent="-342900">
              <a:spcBef>
                <a:spcPct val="20000"/>
              </a:spcBef>
              <a:buClr>
                <a:schemeClr val="folHlink"/>
              </a:buClr>
              <a:buSzPct val="70000"/>
              <a:defRPr/>
            </a:pPr>
            <a:r>
              <a:rPr lang="en-US" dirty="0">
                <a:solidFill>
                  <a:schemeClr val="tx2">
                    <a:satMod val="130000"/>
                  </a:schemeClr>
                </a:solidFill>
                <a:effectLst>
                  <a:outerShdw blurRad="50000" dist="30000" dir="5400000" algn="tl" rotWithShape="0">
                    <a:srgbClr val="000000">
                      <a:alpha val="30000"/>
                    </a:srgbClr>
                  </a:outerShdw>
                </a:effectLst>
                <a:latin typeface="+mj-lt"/>
                <a:ea typeface="+mj-ea"/>
                <a:cs typeface="+mj-cs"/>
              </a:rPr>
              <a:t>	</a:t>
            </a:r>
          </a:p>
          <a:p>
            <a:pPr marL="342900" indent="-342900">
              <a:spcBef>
                <a:spcPct val="20000"/>
              </a:spcBef>
              <a:buClr>
                <a:schemeClr val="folHlink"/>
              </a:buClr>
              <a:buSzPct val="70000"/>
              <a:defRPr/>
            </a:pPr>
            <a:endParaRPr lang="en-US" dirty="0">
              <a:solidFill>
                <a:srgbClr val="0066FF"/>
              </a:solidFill>
              <a:latin typeface="+mn-lt"/>
            </a:endParaRPr>
          </a:p>
          <a:p>
            <a:pPr marL="342900" indent="-342900">
              <a:spcBef>
                <a:spcPct val="20000"/>
              </a:spcBef>
              <a:buClr>
                <a:schemeClr val="folHlink"/>
              </a:buClr>
              <a:buSzPct val="70000"/>
              <a:defRPr/>
            </a:pPr>
            <a:endParaRPr lang="en-US" dirty="0">
              <a:solidFill>
                <a:srgbClr val="0066FF"/>
              </a:solidFill>
              <a:latin typeface="+mn-lt"/>
            </a:endParaRPr>
          </a:p>
        </p:txBody>
      </p:sp>
    </p:spTree>
  </p:cSld>
  <p:clrMapOvr>
    <a:masterClrMapping/>
  </p:clrMapOvr>
  <p:transition/>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0938" y="381000"/>
            <a:ext cx="7793037" cy="1379538"/>
          </a:xfrm>
        </p:spPr>
        <p:txBody>
          <a:bodyPr>
            <a:normAutofit fontScale="90000"/>
          </a:bodyPr>
          <a:lstStyle/>
          <a:p>
            <a:pPr fontAlgn="auto">
              <a:spcAft>
                <a:spcPts val="0"/>
              </a:spcAft>
              <a:defRPr/>
            </a:pPr>
            <a:br>
              <a:rPr lang="en-US" dirty="0">
                <a:solidFill>
                  <a:schemeClr val="tx2">
                    <a:satMod val="130000"/>
                  </a:schemeClr>
                </a:solidFill>
              </a:rPr>
            </a:br>
            <a:r>
              <a:rPr lang="en-US" b="1" dirty="0">
                <a:solidFill>
                  <a:schemeClr val="tx2">
                    <a:satMod val="130000"/>
                  </a:schemeClr>
                </a:solidFill>
              </a:rPr>
              <a:t>Section III.</a:t>
            </a:r>
            <a:br>
              <a:rPr lang="en-US" b="1" dirty="0">
                <a:solidFill>
                  <a:schemeClr val="tx2">
                    <a:satMod val="130000"/>
                  </a:schemeClr>
                </a:solidFill>
              </a:rPr>
            </a:br>
            <a:r>
              <a:rPr lang="en-US" b="1" dirty="0">
                <a:solidFill>
                  <a:schemeClr val="tx2">
                    <a:satMod val="130000"/>
                  </a:schemeClr>
                </a:solidFill>
              </a:rPr>
              <a:t>Overall Comments and Results </a:t>
            </a:r>
            <a:br>
              <a:rPr lang="en-US" dirty="0">
                <a:solidFill>
                  <a:schemeClr val="tx2">
                    <a:satMod val="130000"/>
                  </a:schemeClr>
                </a:solidFill>
              </a:rPr>
            </a:br>
            <a:endParaRPr lang="en-US" dirty="0">
              <a:solidFill>
                <a:schemeClr val="tx2">
                  <a:satMod val="130000"/>
                </a:schemeClr>
              </a:solidFill>
            </a:endParaRPr>
          </a:p>
        </p:txBody>
      </p:sp>
      <p:pic>
        <p:nvPicPr>
          <p:cNvPr id="62467" name="Picture 2"/>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1435100" y="2360613"/>
            <a:ext cx="7499350" cy="2974975"/>
          </a:xfrm>
        </p:spPr>
      </p:pic>
      <p:sp>
        <p:nvSpPr>
          <p:cNvPr id="62468" name="Down Arrow 3"/>
          <p:cNvSpPr>
            <a:spLocks noChangeArrowheads="1"/>
          </p:cNvSpPr>
          <p:nvPr/>
        </p:nvSpPr>
        <p:spPr bwMode="auto">
          <a:xfrm rot="-6843510">
            <a:off x="873919" y="3109119"/>
            <a:ext cx="644525" cy="782637"/>
          </a:xfrm>
          <a:prstGeom prst="downArrow">
            <a:avLst>
              <a:gd name="adj1" fmla="val 50000"/>
              <a:gd name="adj2" fmla="val 49971"/>
            </a:avLst>
          </a:prstGeom>
          <a:solidFill>
            <a:schemeClr val="accent1"/>
          </a:solidFill>
          <a:ln w="9525" algn="ctr">
            <a:solidFill>
              <a:schemeClr val="tx1"/>
            </a:solidFill>
            <a:miter lim="800000"/>
            <a:headEnd/>
            <a:tailEnd/>
          </a:ln>
        </p:spPr>
        <p:txBody>
          <a:bodyPr wrap="none"/>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endParaRPr lang="en-US" altLang="en-US"/>
          </a:p>
        </p:txBody>
      </p:sp>
      <p:sp>
        <p:nvSpPr>
          <p:cNvPr id="62469" name="Down Arrow 4"/>
          <p:cNvSpPr>
            <a:spLocks noChangeArrowheads="1"/>
          </p:cNvSpPr>
          <p:nvPr/>
        </p:nvSpPr>
        <p:spPr bwMode="auto">
          <a:xfrm rot="-7412139">
            <a:off x="1124744" y="4953794"/>
            <a:ext cx="642937" cy="669925"/>
          </a:xfrm>
          <a:prstGeom prst="downArrow">
            <a:avLst>
              <a:gd name="adj1" fmla="val 50000"/>
              <a:gd name="adj2" fmla="val 50068"/>
            </a:avLst>
          </a:prstGeom>
          <a:solidFill>
            <a:schemeClr val="accent1"/>
          </a:solidFill>
          <a:ln w="9525" algn="ctr">
            <a:solidFill>
              <a:schemeClr val="tx1"/>
            </a:solidFill>
            <a:miter lim="800000"/>
            <a:headEnd/>
            <a:tailEnd/>
          </a:ln>
        </p:spPr>
        <p:txBody>
          <a:bodyPr wrap="none"/>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endParaRPr lang="en-US" altLang="en-US"/>
          </a:p>
        </p:txBody>
      </p:sp>
    </p:spTree>
  </p:cSld>
  <p:clrMapOvr>
    <a:masterClrMapping/>
  </p:clrMapOvr>
  <p:transition/>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533400"/>
            <a:ext cx="7335838" cy="1143000"/>
          </a:xfrm>
        </p:spPr>
        <p:txBody>
          <a:bodyPr>
            <a:normAutofit fontScale="90000"/>
          </a:bodyPr>
          <a:lstStyle/>
          <a:p>
            <a:pPr fontAlgn="auto">
              <a:spcAft>
                <a:spcPts val="0"/>
              </a:spcAft>
              <a:defRPr/>
            </a:pPr>
            <a:br>
              <a:rPr lang="en-US" dirty="0">
                <a:solidFill>
                  <a:schemeClr val="tx2">
                    <a:satMod val="130000"/>
                  </a:schemeClr>
                </a:solidFill>
              </a:rPr>
            </a:br>
            <a:br>
              <a:rPr lang="en-US" dirty="0">
                <a:solidFill>
                  <a:schemeClr val="tx2">
                    <a:satMod val="130000"/>
                  </a:schemeClr>
                </a:solidFill>
              </a:rPr>
            </a:br>
            <a:br>
              <a:rPr lang="en-US" dirty="0">
                <a:solidFill>
                  <a:schemeClr val="tx2">
                    <a:satMod val="130000"/>
                  </a:schemeClr>
                </a:solidFill>
              </a:rPr>
            </a:br>
            <a:r>
              <a:rPr lang="en-US" sz="4000" b="1" dirty="0">
                <a:solidFill>
                  <a:schemeClr val="tx2">
                    <a:satMod val="130000"/>
                  </a:schemeClr>
                </a:solidFill>
              </a:rPr>
              <a:t>Section IV.</a:t>
            </a:r>
            <a:br>
              <a:rPr lang="en-US" sz="4000" b="1" dirty="0">
                <a:solidFill>
                  <a:schemeClr val="tx2">
                    <a:satMod val="130000"/>
                  </a:schemeClr>
                </a:solidFill>
              </a:rPr>
            </a:br>
            <a:r>
              <a:rPr lang="en-US" sz="4000" b="1" dirty="0">
                <a:solidFill>
                  <a:schemeClr val="tx2">
                    <a:satMod val="130000"/>
                  </a:schemeClr>
                </a:solidFill>
              </a:rPr>
              <a:t>Improvement and Development </a:t>
            </a:r>
            <a:br>
              <a:rPr lang="en-US" dirty="0">
                <a:solidFill>
                  <a:schemeClr val="tx2">
                    <a:satMod val="130000"/>
                  </a:schemeClr>
                </a:solidFill>
              </a:rPr>
            </a:br>
            <a:br>
              <a:rPr lang="en-US" dirty="0">
                <a:solidFill>
                  <a:schemeClr val="tx2">
                    <a:satMod val="130000"/>
                  </a:schemeClr>
                </a:solidFill>
              </a:rPr>
            </a:br>
            <a:br>
              <a:rPr lang="en-US" dirty="0">
                <a:solidFill>
                  <a:schemeClr val="tx2">
                    <a:satMod val="130000"/>
                  </a:schemeClr>
                </a:solidFill>
              </a:rPr>
            </a:br>
            <a:r>
              <a:rPr lang="en-US" dirty="0">
                <a:solidFill>
                  <a:schemeClr val="tx2">
                    <a:satMod val="130000"/>
                  </a:schemeClr>
                </a:solidFill>
              </a:rPr>
              <a:t> </a:t>
            </a:r>
          </a:p>
        </p:txBody>
      </p:sp>
      <p:sp>
        <p:nvSpPr>
          <p:cNvPr id="63491" name="Content Placeholder 2"/>
          <p:cNvSpPr>
            <a:spLocks noGrp="1"/>
          </p:cNvSpPr>
          <p:nvPr>
            <p:ph idx="1"/>
          </p:nvPr>
        </p:nvSpPr>
        <p:spPr>
          <a:xfrm>
            <a:off x="1295400" y="1676400"/>
            <a:ext cx="7639050" cy="4876800"/>
          </a:xfrm>
        </p:spPr>
        <p:txBody>
          <a:bodyPr/>
          <a:lstStyle/>
          <a:p>
            <a:pPr>
              <a:buFont typeface="Wingdings 2" panose="05020102010507070707" pitchFamily="18" charset="2"/>
              <a:buNone/>
            </a:pPr>
            <a:r>
              <a:rPr lang="en-US" altLang="en-US" b="1">
                <a:solidFill>
                  <a:schemeClr val="accent1"/>
                </a:solidFill>
              </a:rPr>
              <a:t>Improvement Plans </a:t>
            </a:r>
          </a:p>
          <a:p>
            <a:pPr>
              <a:buFont typeface="Wingdings 2" panose="05020102010507070707" pitchFamily="18" charset="2"/>
              <a:buNone/>
            </a:pPr>
            <a:r>
              <a:rPr lang="en-US" altLang="en-US" sz="2800"/>
              <a:t>Activities or training to improve specific performance that falls </a:t>
            </a:r>
            <a:r>
              <a:rPr lang="en-US" altLang="en-US" sz="2800">
                <a:solidFill>
                  <a:srgbClr val="FF0000"/>
                </a:solidFill>
              </a:rPr>
              <a:t>below</a:t>
            </a:r>
            <a:r>
              <a:rPr lang="en-US" altLang="en-US" sz="2800"/>
              <a:t> the </a:t>
            </a:r>
            <a:r>
              <a:rPr lang="en-US" altLang="en-US" sz="2800">
                <a:solidFill>
                  <a:srgbClr val="FF0000"/>
                </a:solidFill>
              </a:rPr>
              <a:t>“Good” </a:t>
            </a:r>
            <a:r>
              <a:rPr lang="en-US" altLang="en-US" sz="2800"/>
              <a:t>level. </a:t>
            </a:r>
          </a:p>
          <a:p>
            <a:pPr lvl="2">
              <a:lnSpc>
                <a:spcPct val="110000"/>
              </a:lnSpc>
              <a:buClr>
                <a:schemeClr val="accent1"/>
              </a:buClr>
              <a:buFont typeface="Verdana" panose="020B0604030504040204" pitchFamily="34" charset="0"/>
              <a:buChar char="●"/>
            </a:pPr>
            <a:r>
              <a:rPr lang="en-US" altLang="en-US"/>
              <a:t>Note areas where improvement is needed</a:t>
            </a:r>
          </a:p>
          <a:p>
            <a:pPr lvl="2">
              <a:buClr>
                <a:schemeClr val="accent1"/>
              </a:buClr>
              <a:buFont typeface="Verdana" panose="020B0604030504040204" pitchFamily="34" charset="0"/>
              <a:buChar char="●"/>
            </a:pPr>
            <a:r>
              <a:rPr lang="en-US" altLang="en-US" u="sng">
                <a:solidFill>
                  <a:srgbClr val="FF0000"/>
                </a:solidFill>
              </a:rPr>
              <a:t>Always</a:t>
            </a:r>
            <a:r>
              <a:rPr lang="en-US" altLang="en-US"/>
              <a:t> give  an “Action Plan”</a:t>
            </a:r>
          </a:p>
          <a:p>
            <a:pPr lvl="2">
              <a:buClr>
                <a:schemeClr val="accent1"/>
              </a:buClr>
              <a:buFont typeface="Verdana" panose="020B0604030504040204" pitchFamily="34" charset="0"/>
              <a:buChar char="●"/>
            </a:pPr>
            <a:r>
              <a:rPr lang="en-US" altLang="en-US"/>
              <a:t>Provide resources needed (time, financial, etc.)</a:t>
            </a:r>
          </a:p>
          <a:p>
            <a:pPr lvl="2">
              <a:buClr>
                <a:schemeClr val="accent1"/>
              </a:buClr>
              <a:buFont typeface="Verdana" panose="020B0604030504040204" pitchFamily="34" charset="0"/>
              <a:buChar char="●"/>
            </a:pPr>
            <a:r>
              <a:rPr lang="en-US" altLang="en-US"/>
              <a:t>Give employee a “Target Completion Date” for each area of improvement</a:t>
            </a:r>
          </a:p>
          <a:p>
            <a:pPr>
              <a:buFont typeface="Wingdings 2" panose="05020102010507070707" pitchFamily="18" charset="2"/>
              <a:buNone/>
            </a:pPr>
            <a:endParaRPr lang="en-US" altLang="en-US"/>
          </a:p>
        </p:txBody>
      </p:sp>
      <p:pic>
        <p:nvPicPr>
          <p:cNvPr id="63492" name="Picture 5" descr="D:\USERS\glblackm\Local Settings\Temporary Internet Files\Content.IE5\MMFL84G1\MPj04383950000[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0" y="5181600"/>
            <a:ext cx="19050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609600"/>
            <a:ext cx="7620000" cy="1143000"/>
          </a:xfrm>
        </p:spPr>
        <p:txBody>
          <a:bodyPr/>
          <a:lstStyle/>
          <a:p>
            <a:pPr fontAlgn="auto">
              <a:spcAft>
                <a:spcPts val="0"/>
              </a:spcAft>
              <a:defRPr/>
            </a:pPr>
            <a:r>
              <a:rPr lang="en-US" sz="3200" b="1" dirty="0">
                <a:solidFill>
                  <a:schemeClr val="tx2">
                    <a:satMod val="130000"/>
                  </a:schemeClr>
                </a:solidFill>
              </a:rPr>
              <a:t>Section IV.</a:t>
            </a:r>
            <a:br>
              <a:rPr lang="en-US" sz="3200" b="1" dirty="0">
                <a:solidFill>
                  <a:schemeClr val="tx2">
                    <a:satMod val="130000"/>
                  </a:schemeClr>
                </a:solidFill>
              </a:rPr>
            </a:br>
            <a:r>
              <a:rPr lang="en-US" sz="3200" b="1" dirty="0">
                <a:solidFill>
                  <a:schemeClr val="tx2">
                    <a:satMod val="130000"/>
                  </a:schemeClr>
                </a:solidFill>
              </a:rPr>
              <a:t>Improvement and Development</a:t>
            </a:r>
            <a:endParaRPr lang="en-US" sz="3200" dirty="0">
              <a:solidFill>
                <a:schemeClr val="tx2">
                  <a:satMod val="130000"/>
                </a:schemeClr>
              </a:solidFill>
            </a:endParaRPr>
          </a:p>
        </p:txBody>
      </p:sp>
      <p:sp>
        <p:nvSpPr>
          <p:cNvPr id="3" name="Content Placeholder 2"/>
          <p:cNvSpPr>
            <a:spLocks noGrp="1"/>
          </p:cNvSpPr>
          <p:nvPr>
            <p:ph idx="1"/>
          </p:nvPr>
        </p:nvSpPr>
        <p:spPr>
          <a:xfrm>
            <a:off x="1182688" y="1752600"/>
            <a:ext cx="7772400" cy="5105400"/>
          </a:xfrm>
        </p:spPr>
        <p:txBody>
          <a:bodyPr>
            <a:normAutofit fontScale="92500"/>
          </a:bodyPr>
          <a:lstStyle/>
          <a:p>
            <a:pPr marL="365760" indent="-283464" fontAlgn="auto">
              <a:spcAft>
                <a:spcPts val="0"/>
              </a:spcAft>
              <a:buFont typeface="Wingdings 2"/>
              <a:buNone/>
              <a:defRPr/>
            </a:pPr>
            <a:r>
              <a:rPr lang="en-US" b="1" dirty="0">
                <a:solidFill>
                  <a:schemeClr val="accent1"/>
                </a:solidFill>
              </a:rPr>
              <a:t>Development Plans </a:t>
            </a:r>
            <a:endParaRPr lang="en-US" dirty="0"/>
          </a:p>
          <a:p>
            <a:pPr marL="365760" indent="-283464" fontAlgn="auto">
              <a:spcAft>
                <a:spcPts val="0"/>
              </a:spcAft>
              <a:buFont typeface="Wingdings 2"/>
              <a:buNone/>
              <a:defRPr/>
            </a:pPr>
            <a:r>
              <a:rPr lang="en-US" sz="2800" dirty="0"/>
              <a:t>   Activities or training that will add to the employee’s ability to do his / her job more effectively.</a:t>
            </a:r>
          </a:p>
          <a:p>
            <a:pPr marL="365760" indent="-283464" fontAlgn="auto">
              <a:spcAft>
                <a:spcPts val="0"/>
              </a:spcAft>
              <a:buFont typeface="Wingdings 2"/>
              <a:buNone/>
              <a:defRPr/>
            </a:pPr>
            <a:endParaRPr lang="en-US" sz="2800" dirty="0"/>
          </a:p>
          <a:p>
            <a:pPr marL="365760" indent="-283464" fontAlgn="auto">
              <a:spcAft>
                <a:spcPts val="0"/>
              </a:spcAft>
              <a:buFont typeface="Wingdings 2"/>
              <a:buNone/>
              <a:defRPr/>
            </a:pPr>
            <a:r>
              <a:rPr lang="en-US" sz="2800" dirty="0"/>
              <a:t>   Prepare an employee for increased responsibility            or expertise </a:t>
            </a:r>
          </a:p>
          <a:p>
            <a:pPr marL="365760" indent="-283464" fontAlgn="auto">
              <a:spcAft>
                <a:spcPts val="0"/>
              </a:spcAft>
              <a:buFont typeface="Wingdings 2"/>
              <a:buNone/>
              <a:defRPr/>
            </a:pPr>
            <a:endParaRPr lang="en-US" sz="2800" dirty="0"/>
          </a:p>
          <a:p>
            <a:pPr marL="822960" lvl="3" indent="-283464" fontAlgn="auto">
              <a:spcBef>
                <a:spcPts val="600"/>
              </a:spcBef>
              <a:spcAft>
                <a:spcPts val="0"/>
              </a:spcAft>
              <a:buClr>
                <a:schemeClr val="accent1"/>
              </a:buClr>
              <a:buSzPct val="80000"/>
              <a:buFont typeface="Wingdings 2"/>
              <a:buChar char=""/>
              <a:defRPr/>
            </a:pPr>
            <a:r>
              <a:rPr lang="en-US" sz="2600" dirty="0"/>
              <a:t>Computer Courses</a:t>
            </a:r>
          </a:p>
          <a:p>
            <a:pPr marL="822960" lvl="3" indent="-283464" fontAlgn="auto">
              <a:spcBef>
                <a:spcPts val="600"/>
              </a:spcBef>
              <a:spcAft>
                <a:spcPts val="0"/>
              </a:spcAft>
              <a:buClr>
                <a:schemeClr val="accent1"/>
              </a:buClr>
              <a:buSzPct val="80000"/>
              <a:buFont typeface="Wingdings 2"/>
              <a:buChar char=""/>
              <a:defRPr/>
            </a:pPr>
            <a:r>
              <a:rPr lang="en-US" sz="2600" dirty="0"/>
              <a:t>Leadership Classes</a:t>
            </a:r>
          </a:p>
          <a:p>
            <a:pPr marL="822960" lvl="3" indent="-283464" fontAlgn="auto">
              <a:spcBef>
                <a:spcPts val="600"/>
              </a:spcBef>
              <a:spcAft>
                <a:spcPts val="0"/>
              </a:spcAft>
              <a:buClr>
                <a:schemeClr val="accent1"/>
              </a:buClr>
              <a:buSzPct val="80000"/>
              <a:buFont typeface="Wingdings 2"/>
              <a:buChar char=""/>
              <a:defRPr/>
            </a:pPr>
            <a:r>
              <a:rPr lang="en-US" sz="2600" dirty="0"/>
              <a:t>Mentoring</a:t>
            </a:r>
          </a:p>
          <a:p>
            <a:pPr marL="822960" lvl="3" indent="-283464" fontAlgn="auto">
              <a:spcBef>
                <a:spcPts val="600"/>
              </a:spcBef>
              <a:spcAft>
                <a:spcPts val="0"/>
              </a:spcAft>
              <a:buClr>
                <a:schemeClr val="accent1"/>
              </a:buClr>
              <a:buSzPct val="80000"/>
              <a:buFont typeface="Wingdings 2"/>
              <a:buChar char=""/>
              <a:defRPr/>
            </a:pPr>
            <a:r>
              <a:rPr lang="en-US" sz="2600" dirty="0"/>
              <a:t>Cross - Training</a:t>
            </a:r>
          </a:p>
          <a:p>
            <a:pPr marL="640080" lvl="1" indent="-237744" fontAlgn="auto">
              <a:spcAft>
                <a:spcPts val="0"/>
              </a:spcAft>
              <a:buFont typeface="Verdana"/>
              <a:buChar char="◦"/>
              <a:defRPr/>
            </a:pPr>
            <a:endParaRPr lang="en-US" dirty="0"/>
          </a:p>
          <a:p>
            <a:pPr marL="365760" lvl="1" indent="-283464" fontAlgn="auto">
              <a:spcBef>
                <a:spcPts val="600"/>
              </a:spcBef>
              <a:spcAft>
                <a:spcPts val="0"/>
              </a:spcAft>
              <a:buSzPct val="80000"/>
              <a:buFont typeface="Verdana"/>
              <a:buNone/>
              <a:defRPr/>
            </a:pPr>
            <a:endParaRPr lang="en-US" dirty="0"/>
          </a:p>
        </p:txBody>
      </p:sp>
    </p:spTree>
  </p:cSld>
  <p:clrMapOvr>
    <a:masterClrMapping/>
  </p:clrMapOvr>
  <p:transition/>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0938" y="381000"/>
            <a:ext cx="7793037" cy="1379538"/>
          </a:xfrm>
        </p:spPr>
        <p:txBody>
          <a:bodyPr>
            <a:normAutofit fontScale="90000"/>
          </a:bodyPr>
          <a:lstStyle/>
          <a:p>
            <a:pPr fontAlgn="auto">
              <a:spcAft>
                <a:spcPts val="0"/>
              </a:spcAft>
              <a:defRPr/>
            </a:pPr>
            <a:r>
              <a:rPr lang="en-US" dirty="0">
                <a:solidFill>
                  <a:schemeClr val="tx2">
                    <a:satMod val="130000"/>
                  </a:schemeClr>
                </a:solidFill>
              </a:rPr>
              <a:t>Section IV.</a:t>
            </a:r>
            <a:br>
              <a:rPr lang="en-US" dirty="0">
                <a:solidFill>
                  <a:schemeClr val="tx2">
                    <a:satMod val="130000"/>
                  </a:schemeClr>
                </a:solidFill>
              </a:rPr>
            </a:br>
            <a:r>
              <a:rPr lang="en-US" dirty="0">
                <a:solidFill>
                  <a:schemeClr val="tx2">
                    <a:satMod val="130000"/>
                  </a:schemeClr>
                </a:solidFill>
              </a:rPr>
              <a:t>Improvement and Development</a:t>
            </a:r>
          </a:p>
        </p:txBody>
      </p:sp>
      <p:pic>
        <p:nvPicPr>
          <p:cNvPr id="65539"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524000" y="1828800"/>
            <a:ext cx="7423150" cy="4038600"/>
          </a:xfrm>
        </p:spPr>
      </p:pic>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sz="4000" b="1" dirty="0">
                <a:solidFill>
                  <a:schemeClr val="tx2">
                    <a:satMod val="130000"/>
                  </a:schemeClr>
                </a:solidFill>
              </a:rPr>
              <a:t>What to Consider…</a:t>
            </a:r>
          </a:p>
        </p:txBody>
      </p:sp>
      <p:sp>
        <p:nvSpPr>
          <p:cNvPr id="11267" name="Content Placeholder 2"/>
          <p:cNvSpPr>
            <a:spLocks noGrp="1"/>
          </p:cNvSpPr>
          <p:nvPr>
            <p:ph idx="1"/>
          </p:nvPr>
        </p:nvSpPr>
        <p:spPr>
          <a:xfrm>
            <a:off x="1182688" y="2017713"/>
            <a:ext cx="7772400" cy="4230687"/>
          </a:xfrm>
        </p:spPr>
        <p:txBody>
          <a:bodyPr/>
          <a:lstStyle/>
          <a:p>
            <a:r>
              <a:rPr lang="en-US" altLang="en-US" sz="3600"/>
              <a:t>Priority of each key responsibility</a:t>
            </a:r>
          </a:p>
          <a:p>
            <a:pPr>
              <a:buFont typeface="Wingdings 2" panose="05020102010507070707" pitchFamily="18" charset="2"/>
              <a:buNone/>
            </a:pPr>
            <a:endParaRPr lang="en-US" altLang="en-US" sz="3600"/>
          </a:p>
          <a:p>
            <a:r>
              <a:rPr lang="en-US" altLang="en-US" sz="3600"/>
              <a:t>% of time for each key responsibility</a:t>
            </a:r>
          </a:p>
          <a:p>
            <a:pPr>
              <a:buFont typeface="Wingdings 2" panose="05020102010507070707" pitchFamily="18" charset="2"/>
              <a:buNone/>
            </a:pPr>
            <a:endParaRPr lang="en-US" altLang="en-US" sz="3600"/>
          </a:p>
          <a:p>
            <a:r>
              <a:rPr lang="en-US" altLang="en-US" sz="3600"/>
              <a:t>Is the work complex or generally routine?</a:t>
            </a:r>
          </a:p>
        </p:txBody>
      </p:sp>
      <p:pic>
        <p:nvPicPr>
          <p:cNvPr id="11268" name="Picture 2" descr="D:\USERS\almahone\Local Settings\Temporary Internet Files\Content.IE5\TZBRVNQ4\MCj04343890000[1].wm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53200" y="228600"/>
            <a:ext cx="21971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Title 27"/>
          <p:cNvSpPr>
            <a:spLocks noGrp="1"/>
          </p:cNvSpPr>
          <p:nvPr>
            <p:ph type="title"/>
          </p:nvPr>
        </p:nvSpPr>
        <p:spPr/>
        <p:txBody>
          <a:bodyPr/>
          <a:lstStyle/>
          <a:p>
            <a:pPr fontAlgn="auto">
              <a:spcAft>
                <a:spcPts val="0"/>
              </a:spcAft>
              <a:defRPr/>
            </a:pPr>
            <a:r>
              <a:rPr lang="en-US" sz="2800" b="1" dirty="0">
                <a:solidFill>
                  <a:schemeClr val="tx2">
                    <a:satMod val="130000"/>
                  </a:schemeClr>
                </a:solidFill>
              </a:rPr>
              <a:t>Approval Signatures</a:t>
            </a:r>
          </a:p>
        </p:txBody>
      </p:sp>
      <p:sp>
        <p:nvSpPr>
          <p:cNvPr id="66563" name="Content Placeholder 6"/>
          <p:cNvSpPr>
            <a:spLocks noGrp="1"/>
          </p:cNvSpPr>
          <p:nvPr>
            <p:ph idx="1"/>
          </p:nvPr>
        </p:nvSpPr>
        <p:spPr>
          <a:xfrm>
            <a:off x="1182688" y="1981200"/>
            <a:ext cx="7772400" cy="1143000"/>
          </a:xfrm>
        </p:spPr>
        <p:txBody>
          <a:bodyPr/>
          <a:lstStyle/>
          <a:p>
            <a:pPr>
              <a:buFont typeface="Wingdings 2" panose="05020102010507070707" pitchFamily="18" charset="2"/>
              <a:buNone/>
            </a:pPr>
            <a:endParaRPr lang="en-US" altLang="en-US" sz="2400" b="1">
              <a:solidFill>
                <a:srgbClr val="0066FF"/>
              </a:solidFill>
              <a:latin typeface="Times New Roman" panose="02020603050405020304" pitchFamily="18" charset="0"/>
            </a:endParaRPr>
          </a:p>
          <a:p>
            <a:endParaRPr lang="en-US" altLang="en-US"/>
          </a:p>
        </p:txBody>
      </p:sp>
      <p:sp>
        <p:nvSpPr>
          <p:cNvPr id="66564" name="Down Arrow 5"/>
          <p:cNvSpPr>
            <a:spLocks noChangeArrowheads="1"/>
          </p:cNvSpPr>
          <p:nvPr/>
        </p:nvSpPr>
        <p:spPr bwMode="auto">
          <a:xfrm rot="-7663925">
            <a:off x="2851944" y="4979194"/>
            <a:ext cx="642938" cy="1168400"/>
          </a:xfrm>
          <a:prstGeom prst="downArrow">
            <a:avLst>
              <a:gd name="adj1" fmla="val 50000"/>
              <a:gd name="adj2" fmla="val 50085"/>
            </a:avLst>
          </a:prstGeom>
          <a:solidFill>
            <a:schemeClr val="accent1"/>
          </a:solidFill>
          <a:ln w="9525" algn="ctr">
            <a:solidFill>
              <a:schemeClr val="tx1"/>
            </a:solidFill>
            <a:miter lim="800000"/>
            <a:headEnd/>
            <a:tailEnd/>
          </a:ln>
        </p:spPr>
        <p:txBody>
          <a:bodyPr wrap="none"/>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endParaRPr lang="en-US" altLang="en-US"/>
          </a:p>
        </p:txBody>
      </p:sp>
      <p:pic>
        <p:nvPicPr>
          <p:cNvPr id="66565" name="Picture 2" descr="D:\USERS\almahone\Local Settings\Temporary Internet Files\Content.IE5\I0UK8W8X\MMj01726400000[1].gif"/>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rot="1473107">
            <a:off x="7178675" y="457200"/>
            <a:ext cx="1343025" cy="110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10" name="Table 9"/>
          <p:cNvGraphicFramePr>
            <a:graphicFrameLocks noGrp="1"/>
          </p:cNvGraphicFramePr>
          <p:nvPr/>
        </p:nvGraphicFramePr>
        <p:xfrm>
          <a:off x="2012950" y="1981200"/>
          <a:ext cx="6064250" cy="2822575"/>
        </p:xfrm>
        <a:graphic>
          <a:graphicData uri="http://schemas.openxmlformats.org/drawingml/2006/table">
            <a:tbl>
              <a:tblPr/>
              <a:tblGrid>
                <a:gridCol w="722293">
                  <a:extLst>
                    <a:ext uri="{9D8B030D-6E8A-4147-A177-3AD203B41FA5}">
                      <a16:colId xmlns:a16="http://schemas.microsoft.com/office/drawing/2014/main" val="20000"/>
                    </a:ext>
                  </a:extLst>
                </a:gridCol>
                <a:gridCol w="722293">
                  <a:extLst>
                    <a:ext uri="{9D8B030D-6E8A-4147-A177-3AD203B41FA5}">
                      <a16:colId xmlns:a16="http://schemas.microsoft.com/office/drawing/2014/main" val="20001"/>
                    </a:ext>
                  </a:extLst>
                </a:gridCol>
                <a:gridCol w="722293">
                  <a:extLst>
                    <a:ext uri="{9D8B030D-6E8A-4147-A177-3AD203B41FA5}">
                      <a16:colId xmlns:a16="http://schemas.microsoft.com/office/drawing/2014/main" val="20002"/>
                    </a:ext>
                  </a:extLst>
                </a:gridCol>
                <a:gridCol w="60191">
                  <a:extLst>
                    <a:ext uri="{9D8B030D-6E8A-4147-A177-3AD203B41FA5}">
                      <a16:colId xmlns:a16="http://schemas.microsoft.com/office/drawing/2014/main" val="20003"/>
                    </a:ext>
                  </a:extLst>
                </a:gridCol>
                <a:gridCol w="722293">
                  <a:extLst>
                    <a:ext uri="{9D8B030D-6E8A-4147-A177-3AD203B41FA5}">
                      <a16:colId xmlns:a16="http://schemas.microsoft.com/office/drawing/2014/main" val="20004"/>
                    </a:ext>
                  </a:extLst>
                </a:gridCol>
                <a:gridCol w="722293">
                  <a:extLst>
                    <a:ext uri="{9D8B030D-6E8A-4147-A177-3AD203B41FA5}">
                      <a16:colId xmlns:a16="http://schemas.microsoft.com/office/drawing/2014/main" val="20005"/>
                    </a:ext>
                  </a:extLst>
                </a:gridCol>
                <a:gridCol w="722293">
                  <a:extLst>
                    <a:ext uri="{9D8B030D-6E8A-4147-A177-3AD203B41FA5}">
                      <a16:colId xmlns:a16="http://schemas.microsoft.com/office/drawing/2014/main" val="20006"/>
                    </a:ext>
                  </a:extLst>
                </a:gridCol>
                <a:gridCol w="722293">
                  <a:extLst>
                    <a:ext uri="{9D8B030D-6E8A-4147-A177-3AD203B41FA5}">
                      <a16:colId xmlns:a16="http://schemas.microsoft.com/office/drawing/2014/main" val="20007"/>
                    </a:ext>
                  </a:extLst>
                </a:gridCol>
                <a:gridCol w="722293">
                  <a:extLst>
                    <a:ext uri="{9D8B030D-6E8A-4147-A177-3AD203B41FA5}">
                      <a16:colId xmlns:a16="http://schemas.microsoft.com/office/drawing/2014/main" val="20008"/>
                    </a:ext>
                  </a:extLst>
                </a:gridCol>
                <a:gridCol w="225717">
                  <a:extLst>
                    <a:ext uri="{9D8B030D-6E8A-4147-A177-3AD203B41FA5}">
                      <a16:colId xmlns:a16="http://schemas.microsoft.com/office/drawing/2014/main" val="20009"/>
                    </a:ext>
                  </a:extLst>
                </a:gridCol>
              </a:tblGrid>
              <a:tr h="336704">
                <a:tc gridSpan="2">
                  <a:txBody>
                    <a:bodyPr/>
                    <a:lstStyle/>
                    <a:p>
                      <a:pPr algn="ctr" fontAlgn="b"/>
                      <a:r>
                        <a:rPr lang="en-US" sz="1400" b="1" i="0" u="none" strike="noStrike" dirty="0">
                          <a:solidFill>
                            <a:srgbClr val="000000"/>
                          </a:solidFill>
                          <a:latin typeface="Calibri"/>
                        </a:rPr>
                        <a:t>Approvals</a:t>
                      </a:r>
                    </a:p>
                  </a:txBody>
                  <a:tcPr marL="9525" marR="9525" marT="9522" marB="0" anchor="b">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gn="l" fontAlgn="b"/>
                      <a:endParaRPr lang="en-US" sz="1100" b="0" i="0" u="none" strike="noStrike" dirty="0">
                        <a:solidFill>
                          <a:srgbClr val="000000"/>
                        </a:solidFill>
                        <a:latin typeface="Calibri"/>
                      </a:endParaRPr>
                    </a:p>
                  </a:txBody>
                  <a:tcPr marL="9525" marR="9525" marT="9522" marB="0" anchor="b">
                    <a:lnL>
                      <a:noFill/>
                    </a:lnL>
                    <a:lnR>
                      <a:noFill/>
                    </a:lnR>
                    <a:lnT>
                      <a:noFill/>
                    </a:lnT>
                    <a:lnB>
                      <a:noFill/>
                    </a:lnB>
                  </a:tcPr>
                </a:tc>
                <a:tc>
                  <a:txBody>
                    <a:bodyPr/>
                    <a:lstStyle/>
                    <a:p>
                      <a:pPr algn="l" fontAlgn="b"/>
                      <a:endParaRPr lang="en-US" sz="1100" b="0" i="0" u="none" strike="noStrike" dirty="0">
                        <a:solidFill>
                          <a:srgbClr val="000000"/>
                        </a:solidFill>
                        <a:latin typeface="Calibri"/>
                      </a:endParaRPr>
                    </a:p>
                  </a:txBody>
                  <a:tcPr marL="9525" marR="9525" marT="9522" marB="0" anchor="b">
                    <a:lnL>
                      <a:noFill/>
                    </a:lnL>
                    <a:lnR>
                      <a:noFill/>
                    </a:lnR>
                    <a:lnT>
                      <a:noFill/>
                    </a:lnT>
                    <a:lnB>
                      <a:noFill/>
                    </a:lnB>
                  </a:tcPr>
                </a:tc>
                <a:tc>
                  <a:txBody>
                    <a:bodyPr/>
                    <a:lstStyle/>
                    <a:p>
                      <a:pPr algn="l" fontAlgn="b"/>
                      <a:endParaRPr lang="en-US" sz="1100" b="0" i="0" u="none" strike="noStrike" dirty="0">
                        <a:solidFill>
                          <a:srgbClr val="000000"/>
                        </a:solidFill>
                        <a:latin typeface="Calibri"/>
                      </a:endParaRPr>
                    </a:p>
                  </a:txBody>
                  <a:tcPr marL="9525" marR="9525" marT="9522" marB="0" anchor="b">
                    <a:lnL>
                      <a:noFill/>
                    </a:lnL>
                    <a:lnR>
                      <a:noFill/>
                    </a:lnR>
                    <a:lnT>
                      <a:noFill/>
                    </a:lnT>
                    <a:lnB>
                      <a:noFill/>
                    </a:lnB>
                  </a:tcPr>
                </a:tc>
                <a:tc>
                  <a:txBody>
                    <a:bodyPr/>
                    <a:lstStyle/>
                    <a:p>
                      <a:pPr algn="l" fontAlgn="b"/>
                      <a:endParaRPr lang="en-US" sz="1100" b="0" i="0" u="none" strike="noStrike" dirty="0">
                        <a:solidFill>
                          <a:srgbClr val="000000"/>
                        </a:solidFill>
                        <a:latin typeface="Calibri"/>
                      </a:endParaRPr>
                    </a:p>
                  </a:txBody>
                  <a:tcPr marL="9525" marR="9525" marT="9522" marB="0" anchor="b">
                    <a:lnL>
                      <a:noFill/>
                    </a:lnL>
                    <a:lnR>
                      <a:noFill/>
                    </a:lnR>
                    <a:lnT>
                      <a:noFill/>
                    </a:lnT>
                    <a:lnB>
                      <a:noFill/>
                    </a:lnB>
                  </a:tcPr>
                </a:tc>
                <a:tc>
                  <a:txBody>
                    <a:bodyPr/>
                    <a:lstStyle/>
                    <a:p>
                      <a:pPr algn="l" fontAlgn="b"/>
                      <a:endParaRPr lang="en-US" sz="1100" b="0" i="0" u="none" strike="noStrike" dirty="0">
                        <a:solidFill>
                          <a:srgbClr val="000000"/>
                        </a:solidFill>
                        <a:latin typeface="Calibri"/>
                      </a:endParaRPr>
                    </a:p>
                  </a:txBody>
                  <a:tcPr marL="9525" marR="9525" marT="9522" marB="0" anchor="b">
                    <a:lnL>
                      <a:noFill/>
                    </a:lnL>
                    <a:lnR>
                      <a:noFill/>
                    </a:lnR>
                    <a:lnT>
                      <a:noFill/>
                    </a:lnT>
                    <a:lnB>
                      <a:noFill/>
                    </a:lnB>
                  </a:tcPr>
                </a:tc>
                <a:tc>
                  <a:txBody>
                    <a:bodyPr/>
                    <a:lstStyle/>
                    <a:p>
                      <a:pPr algn="l" fontAlgn="b"/>
                      <a:endParaRPr lang="en-US" sz="1100" b="0" i="0" u="none" strike="noStrike" dirty="0">
                        <a:solidFill>
                          <a:srgbClr val="000000"/>
                        </a:solidFill>
                        <a:latin typeface="Calibri"/>
                      </a:endParaRPr>
                    </a:p>
                  </a:txBody>
                  <a:tcPr marL="9525" marR="9525" marT="9522" marB="0" anchor="b">
                    <a:lnL>
                      <a:noFill/>
                    </a:lnL>
                    <a:lnR>
                      <a:noFill/>
                    </a:lnR>
                    <a:lnT>
                      <a:noFill/>
                    </a:lnT>
                    <a:lnB>
                      <a:noFill/>
                    </a:lnB>
                  </a:tcPr>
                </a:tc>
                <a:tc>
                  <a:txBody>
                    <a:bodyPr/>
                    <a:lstStyle/>
                    <a:p>
                      <a:pPr algn="l" fontAlgn="b"/>
                      <a:endParaRPr lang="en-US" sz="1100" b="0" i="0" u="none" strike="noStrike" dirty="0">
                        <a:solidFill>
                          <a:srgbClr val="000000"/>
                        </a:solidFill>
                        <a:latin typeface="Calibri"/>
                      </a:endParaRPr>
                    </a:p>
                  </a:txBody>
                  <a:tcPr marL="9525" marR="9525" marT="9522" marB="0" anchor="b">
                    <a:lnL>
                      <a:noFill/>
                    </a:lnL>
                    <a:lnR>
                      <a:noFill/>
                    </a:lnR>
                    <a:lnT>
                      <a:noFill/>
                    </a:lnT>
                    <a:lnB>
                      <a:noFill/>
                    </a:lnB>
                  </a:tcPr>
                </a:tc>
                <a:tc>
                  <a:txBody>
                    <a:bodyPr/>
                    <a:lstStyle/>
                    <a:p>
                      <a:pPr algn="l" fontAlgn="b"/>
                      <a:endParaRPr lang="en-US" sz="1100" b="0" i="0" u="none" strike="noStrike" dirty="0">
                        <a:solidFill>
                          <a:srgbClr val="000000"/>
                        </a:solidFill>
                        <a:latin typeface="Calibri"/>
                      </a:endParaRPr>
                    </a:p>
                  </a:txBody>
                  <a:tcPr marL="9525" marR="9525" marT="9522" marB="0" anchor="b">
                    <a:lnL>
                      <a:noFill/>
                    </a:lnL>
                    <a:lnR>
                      <a:noFill/>
                    </a:lnR>
                    <a:lnT>
                      <a:noFill/>
                    </a:lnT>
                    <a:lnB>
                      <a:noFill/>
                    </a:lnB>
                  </a:tcPr>
                </a:tc>
                <a:extLst>
                  <a:ext uri="{0D108BD9-81ED-4DB2-BD59-A6C34878D82A}">
                    <a16:rowId xmlns:a16="http://schemas.microsoft.com/office/drawing/2014/main" val="10000"/>
                  </a:ext>
                </a:extLst>
              </a:tr>
              <a:tr h="208258">
                <a:tc>
                  <a:txBody>
                    <a:bodyPr/>
                    <a:lstStyle/>
                    <a:p>
                      <a:pPr algn="l" fontAlgn="b"/>
                      <a:endParaRPr lang="en-US" sz="1100" b="0" i="0" u="none" strike="noStrike" dirty="0">
                        <a:solidFill>
                          <a:srgbClr val="000000"/>
                        </a:solidFill>
                        <a:latin typeface="Calibri"/>
                      </a:endParaRPr>
                    </a:p>
                  </a:txBody>
                  <a:tcPr marL="9525" marR="9525" marT="9522"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endParaRPr lang="en-US" sz="1100" b="0" i="0" u="none" strike="noStrike" dirty="0">
                        <a:solidFill>
                          <a:srgbClr val="000000"/>
                        </a:solidFill>
                        <a:latin typeface="Calibri"/>
                      </a:endParaRPr>
                    </a:p>
                  </a:txBody>
                  <a:tcPr marL="9525" marR="9525" marT="9522"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endParaRPr lang="en-US" sz="1100" b="0" i="0" u="none" strike="noStrike" dirty="0">
                        <a:solidFill>
                          <a:srgbClr val="000000"/>
                        </a:solidFill>
                        <a:latin typeface="Calibri"/>
                      </a:endParaRPr>
                    </a:p>
                  </a:txBody>
                  <a:tcPr marL="9525" marR="9525" marT="9522" marB="0" anchor="b">
                    <a:lnL>
                      <a:noFill/>
                    </a:lnL>
                    <a:lnR>
                      <a:noFill/>
                    </a:lnR>
                    <a:lnT>
                      <a:noFill/>
                    </a:lnT>
                    <a:lnB w="25400" cap="flat" cmpd="dbl" algn="ctr">
                      <a:solidFill>
                        <a:srgbClr val="000000"/>
                      </a:solidFill>
                      <a:prstDash val="solid"/>
                      <a:round/>
                      <a:headEnd type="none" w="med" len="med"/>
                      <a:tailEnd type="none" w="med" len="med"/>
                    </a:lnB>
                  </a:tcPr>
                </a:tc>
                <a:tc>
                  <a:txBody>
                    <a:bodyPr/>
                    <a:lstStyle/>
                    <a:p>
                      <a:pPr algn="l" fontAlgn="b"/>
                      <a:endParaRPr lang="en-US" sz="1100" b="0" i="0" u="none" strike="noStrike" dirty="0">
                        <a:solidFill>
                          <a:srgbClr val="000000"/>
                        </a:solidFill>
                        <a:latin typeface="Calibri"/>
                      </a:endParaRPr>
                    </a:p>
                  </a:txBody>
                  <a:tcPr marL="9525" marR="9525" marT="9522" marB="0" anchor="b">
                    <a:lnL>
                      <a:noFill/>
                    </a:lnL>
                    <a:lnR>
                      <a:noFill/>
                    </a:lnR>
                    <a:lnT>
                      <a:noFill/>
                    </a:lnT>
                    <a:lnB w="25400" cap="flat" cmpd="dbl" algn="ctr">
                      <a:solidFill>
                        <a:srgbClr val="000000"/>
                      </a:solidFill>
                      <a:prstDash val="solid"/>
                      <a:round/>
                      <a:headEnd type="none" w="med" len="med"/>
                      <a:tailEnd type="none" w="med" len="med"/>
                    </a:lnB>
                  </a:tcPr>
                </a:tc>
                <a:tc>
                  <a:txBody>
                    <a:bodyPr/>
                    <a:lstStyle/>
                    <a:p>
                      <a:pPr algn="l" fontAlgn="b"/>
                      <a:endParaRPr lang="en-US" sz="1100" b="0" i="0" u="none" strike="noStrike" dirty="0">
                        <a:solidFill>
                          <a:srgbClr val="000000"/>
                        </a:solidFill>
                        <a:latin typeface="Calibri"/>
                      </a:endParaRPr>
                    </a:p>
                  </a:txBody>
                  <a:tcPr marL="9525" marR="9525" marT="9522" marB="0" anchor="b">
                    <a:lnL>
                      <a:noFill/>
                    </a:lnL>
                    <a:lnR>
                      <a:noFill/>
                    </a:lnR>
                    <a:lnT>
                      <a:noFill/>
                    </a:lnT>
                    <a:lnB w="25400" cap="flat" cmpd="dbl" algn="ctr">
                      <a:solidFill>
                        <a:srgbClr val="000000"/>
                      </a:solidFill>
                      <a:prstDash val="solid"/>
                      <a:round/>
                      <a:headEnd type="none" w="med" len="med"/>
                      <a:tailEnd type="none" w="med" len="med"/>
                    </a:lnB>
                  </a:tcPr>
                </a:tc>
                <a:tc>
                  <a:txBody>
                    <a:bodyPr/>
                    <a:lstStyle/>
                    <a:p>
                      <a:pPr algn="l" fontAlgn="b"/>
                      <a:endParaRPr lang="en-US" sz="1100" b="0" i="0" u="none" strike="noStrike" dirty="0">
                        <a:solidFill>
                          <a:srgbClr val="000000"/>
                        </a:solidFill>
                        <a:latin typeface="Calibri"/>
                      </a:endParaRPr>
                    </a:p>
                  </a:txBody>
                  <a:tcPr marL="9525" marR="9525" marT="9522" marB="0" anchor="b">
                    <a:lnL>
                      <a:noFill/>
                    </a:lnL>
                    <a:lnR>
                      <a:noFill/>
                    </a:lnR>
                    <a:lnT>
                      <a:noFill/>
                    </a:lnT>
                    <a:lnB w="25400" cap="flat" cmpd="dbl" algn="ctr">
                      <a:solidFill>
                        <a:srgbClr val="000000"/>
                      </a:solidFill>
                      <a:prstDash val="solid"/>
                      <a:round/>
                      <a:headEnd type="none" w="med" len="med"/>
                      <a:tailEnd type="none" w="med" len="med"/>
                    </a:lnB>
                  </a:tcPr>
                </a:tc>
                <a:tc>
                  <a:txBody>
                    <a:bodyPr/>
                    <a:lstStyle/>
                    <a:p>
                      <a:pPr algn="l" fontAlgn="b"/>
                      <a:endParaRPr lang="en-US" sz="1100" b="0" i="0" u="none" strike="noStrike" dirty="0">
                        <a:solidFill>
                          <a:srgbClr val="000000"/>
                        </a:solidFill>
                        <a:latin typeface="Calibri"/>
                      </a:endParaRPr>
                    </a:p>
                  </a:txBody>
                  <a:tcPr marL="9525" marR="9525" marT="9522" marB="0" anchor="b">
                    <a:lnL>
                      <a:noFill/>
                    </a:lnL>
                    <a:lnR>
                      <a:noFill/>
                    </a:lnR>
                    <a:lnT>
                      <a:noFill/>
                    </a:lnT>
                    <a:lnB w="25400" cap="flat" cmpd="dbl" algn="ctr">
                      <a:solidFill>
                        <a:srgbClr val="000000"/>
                      </a:solidFill>
                      <a:prstDash val="solid"/>
                      <a:round/>
                      <a:headEnd type="none" w="med" len="med"/>
                      <a:tailEnd type="none" w="med" len="med"/>
                    </a:lnB>
                  </a:tcPr>
                </a:tc>
                <a:tc>
                  <a:txBody>
                    <a:bodyPr/>
                    <a:lstStyle/>
                    <a:p>
                      <a:pPr algn="l" fontAlgn="b"/>
                      <a:endParaRPr lang="en-US" sz="1100" b="0" i="0" u="none" strike="noStrike" dirty="0">
                        <a:solidFill>
                          <a:srgbClr val="000000"/>
                        </a:solidFill>
                        <a:latin typeface="Calibri"/>
                      </a:endParaRPr>
                    </a:p>
                  </a:txBody>
                  <a:tcPr marL="9525" marR="9525" marT="9522" marB="0" anchor="b">
                    <a:lnL>
                      <a:noFill/>
                    </a:lnL>
                    <a:lnR>
                      <a:noFill/>
                    </a:lnR>
                    <a:lnT>
                      <a:noFill/>
                    </a:lnT>
                    <a:lnB w="25400" cap="flat" cmpd="dbl" algn="ctr">
                      <a:solidFill>
                        <a:srgbClr val="000000"/>
                      </a:solidFill>
                      <a:prstDash val="solid"/>
                      <a:round/>
                      <a:headEnd type="none" w="med" len="med"/>
                      <a:tailEnd type="none" w="med" len="med"/>
                    </a:lnB>
                  </a:tcPr>
                </a:tc>
                <a:tc>
                  <a:txBody>
                    <a:bodyPr/>
                    <a:lstStyle/>
                    <a:p>
                      <a:pPr algn="l" fontAlgn="b"/>
                      <a:endParaRPr lang="en-US" sz="1100" b="0" i="0" u="none" strike="noStrike" dirty="0">
                        <a:solidFill>
                          <a:srgbClr val="000000"/>
                        </a:solidFill>
                        <a:latin typeface="Calibri"/>
                      </a:endParaRPr>
                    </a:p>
                  </a:txBody>
                  <a:tcPr marL="9525" marR="9525" marT="9522" marB="0" anchor="b">
                    <a:lnL>
                      <a:noFill/>
                    </a:lnL>
                    <a:lnR>
                      <a:noFill/>
                    </a:lnR>
                    <a:lnT>
                      <a:noFill/>
                    </a:lnT>
                    <a:lnB w="25400" cap="flat" cmpd="dbl" algn="ctr">
                      <a:solidFill>
                        <a:srgbClr val="000000"/>
                      </a:solidFill>
                      <a:prstDash val="solid"/>
                      <a:round/>
                      <a:headEnd type="none" w="med" len="med"/>
                      <a:tailEnd type="none" w="med" len="med"/>
                    </a:lnB>
                  </a:tcPr>
                </a:tc>
                <a:tc>
                  <a:txBody>
                    <a:bodyPr/>
                    <a:lstStyle/>
                    <a:p>
                      <a:pPr algn="l" fontAlgn="b"/>
                      <a:endParaRPr lang="en-US" sz="1100" b="0" i="0" u="none" strike="noStrike" dirty="0">
                        <a:solidFill>
                          <a:srgbClr val="000000"/>
                        </a:solidFill>
                        <a:latin typeface="Calibri"/>
                      </a:endParaRPr>
                    </a:p>
                  </a:txBody>
                  <a:tcPr marL="9525" marR="9525" marT="9522" marB="0" anchor="b">
                    <a:lnL>
                      <a:noFill/>
                    </a:lnL>
                    <a:lnR>
                      <a:noFill/>
                    </a:lnR>
                    <a:lnT>
                      <a:noFill/>
                    </a:lnT>
                    <a:lnB w="25400"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226173">
                <a:tc gridSpan="9">
                  <a:txBody>
                    <a:bodyPr/>
                    <a:lstStyle/>
                    <a:p>
                      <a:pPr algn="ctr" fontAlgn="b"/>
                      <a:r>
                        <a:rPr lang="en-US" sz="1200" b="1" i="0" u="none" strike="noStrike" dirty="0">
                          <a:solidFill>
                            <a:srgbClr val="000000"/>
                          </a:solidFill>
                          <a:latin typeface="Calibri"/>
                        </a:rPr>
                        <a:t>Interim</a:t>
                      </a:r>
                      <a:r>
                        <a:rPr lang="en-US" sz="1200" b="1" i="0" u="none" strike="noStrike" baseline="0" dirty="0">
                          <a:solidFill>
                            <a:srgbClr val="000000"/>
                          </a:solidFill>
                          <a:latin typeface="Calibri"/>
                        </a:rPr>
                        <a:t> Review</a:t>
                      </a:r>
                      <a:endParaRPr lang="en-US" sz="1200" b="1" i="0" u="none" strike="noStrike" dirty="0">
                        <a:solidFill>
                          <a:srgbClr val="000000"/>
                        </a:solidFill>
                        <a:latin typeface="Calibri"/>
                      </a:endParaRPr>
                    </a:p>
                  </a:txBody>
                  <a:tcPr marL="9525" marR="9525" marT="9522" marB="0" anchor="b">
                    <a:lnL w="25400" cap="flat" cmpd="dbl" algn="ctr">
                      <a:solidFill>
                        <a:srgbClr val="000000"/>
                      </a:solidFill>
                      <a:prstDash val="solid"/>
                      <a:round/>
                      <a:headEnd type="none" w="med" len="med"/>
                      <a:tailEnd type="none" w="med" len="med"/>
                    </a:lnL>
                    <a:lnR>
                      <a:noFill/>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r>
                        <a:rPr lang="en-US" sz="1100" b="0" i="0" u="none" strike="noStrike" dirty="0">
                          <a:solidFill>
                            <a:srgbClr val="000000"/>
                          </a:solidFill>
                          <a:latin typeface="Calibri"/>
                        </a:rPr>
                        <a:t> </a:t>
                      </a:r>
                    </a:p>
                  </a:txBody>
                  <a:tcPr marL="9525" marR="9525" marT="9522" marB="0" anchor="b">
                    <a:lnL>
                      <a:noFill/>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extLst>
                  <a:ext uri="{0D108BD9-81ED-4DB2-BD59-A6C34878D82A}">
                    <a16:rowId xmlns:a16="http://schemas.microsoft.com/office/drawing/2014/main" val="10002"/>
                  </a:ext>
                </a:extLst>
              </a:tr>
              <a:tr h="208258">
                <a:tc>
                  <a:txBody>
                    <a:bodyPr/>
                    <a:lstStyle/>
                    <a:p>
                      <a:pPr algn="l" fontAlgn="b"/>
                      <a:r>
                        <a:rPr lang="en-US" sz="1100" b="0" i="0" u="none" strike="noStrike" dirty="0">
                          <a:solidFill>
                            <a:srgbClr val="000000"/>
                          </a:solidFill>
                          <a:latin typeface="Calibri"/>
                        </a:rPr>
                        <a:t> </a:t>
                      </a:r>
                    </a:p>
                  </a:txBody>
                  <a:tcPr marL="9525" marR="9525" marT="9522" marB="0" anchor="b">
                    <a:lnL w="25400" cap="flat" cmpd="dbl"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100" b="0" i="0" u="none" strike="noStrike" dirty="0">
                        <a:solidFill>
                          <a:srgbClr val="000000"/>
                        </a:solidFill>
                        <a:latin typeface="Calibri"/>
                      </a:endParaRPr>
                    </a:p>
                  </a:txBody>
                  <a:tcPr marL="9525" marR="9525" marT="9522"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100" b="0" i="0" u="none" strike="noStrike" dirty="0">
                        <a:solidFill>
                          <a:srgbClr val="000000"/>
                        </a:solidFill>
                        <a:latin typeface="Calibri"/>
                      </a:endParaRPr>
                    </a:p>
                  </a:txBody>
                  <a:tcPr marL="9525" marR="9525" marT="9522"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100" b="0" i="0" u="none" strike="noStrike" dirty="0">
                        <a:solidFill>
                          <a:srgbClr val="000000"/>
                        </a:solidFill>
                        <a:latin typeface="Calibri"/>
                      </a:endParaRPr>
                    </a:p>
                  </a:txBody>
                  <a:tcPr marL="9525" marR="9525" marT="9522"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100" b="0" i="0" u="none" strike="noStrike" dirty="0">
                        <a:solidFill>
                          <a:srgbClr val="000000"/>
                        </a:solidFill>
                        <a:latin typeface="Calibri"/>
                      </a:endParaRPr>
                    </a:p>
                  </a:txBody>
                  <a:tcPr marL="9525" marR="9525" marT="9522"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100" b="0" i="0" u="none" strike="noStrike" dirty="0">
                        <a:solidFill>
                          <a:srgbClr val="000000"/>
                        </a:solidFill>
                        <a:latin typeface="Calibri"/>
                      </a:endParaRPr>
                    </a:p>
                  </a:txBody>
                  <a:tcPr marL="9525" marR="9525" marT="9522"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100" b="0" i="0" u="none" strike="noStrike" dirty="0">
                        <a:solidFill>
                          <a:srgbClr val="000000"/>
                        </a:solidFill>
                        <a:latin typeface="Calibri"/>
                      </a:endParaRPr>
                    </a:p>
                  </a:txBody>
                  <a:tcPr marL="9525" marR="9525" marT="9522"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100" b="0" i="0" u="none" strike="noStrike" dirty="0">
                        <a:solidFill>
                          <a:srgbClr val="000000"/>
                        </a:solidFill>
                        <a:latin typeface="Calibri"/>
                      </a:endParaRPr>
                    </a:p>
                  </a:txBody>
                  <a:tcPr marL="9525" marR="9525" marT="9522"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100" b="0" i="0" u="none" strike="noStrike" dirty="0">
                        <a:solidFill>
                          <a:srgbClr val="000000"/>
                        </a:solidFill>
                        <a:latin typeface="Calibri"/>
                      </a:endParaRPr>
                    </a:p>
                  </a:txBody>
                  <a:tcPr marL="9525" marR="9525" marT="9522"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n-US" sz="1100" b="0" i="0" u="none" strike="noStrike" dirty="0">
                          <a:solidFill>
                            <a:srgbClr val="000000"/>
                          </a:solidFill>
                          <a:latin typeface="Calibri"/>
                        </a:rPr>
                        <a:t> </a:t>
                      </a:r>
                    </a:p>
                  </a:txBody>
                  <a:tcPr marL="9525" marR="9525" marT="9522" marB="0" anchor="b">
                    <a:lnL>
                      <a:noFill/>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03"/>
                  </a:ext>
                </a:extLst>
              </a:tr>
              <a:tr h="208258">
                <a:tc gridSpan="3">
                  <a:txBody>
                    <a:bodyPr/>
                    <a:lstStyle/>
                    <a:p>
                      <a:pPr algn="r" fontAlgn="b"/>
                      <a:r>
                        <a:rPr lang="en-US" sz="1100" b="1" i="0" u="none" strike="noStrike" dirty="0">
                          <a:solidFill>
                            <a:srgbClr val="000000"/>
                          </a:solidFill>
                          <a:latin typeface="Calibri"/>
                        </a:rPr>
                        <a:t>Employee Signature</a:t>
                      </a:r>
                    </a:p>
                  </a:txBody>
                  <a:tcPr marL="9525" marR="9525" marT="9522"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hMerge="1">
                  <a:txBody>
                    <a:bodyPr/>
                    <a:lstStyle/>
                    <a:p>
                      <a:endParaRPr lang="en-US"/>
                    </a:p>
                  </a:txBody>
                  <a:tcPr/>
                </a:tc>
                <a:tc hMerge="1">
                  <a:txBody>
                    <a:bodyPr/>
                    <a:lstStyle/>
                    <a:p>
                      <a:endParaRPr lang="en-US"/>
                    </a:p>
                  </a:txBody>
                  <a:tcPr/>
                </a:tc>
                <a:tc>
                  <a:txBody>
                    <a:bodyPr/>
                    <a:lstStyle/>
                    <a:p>
                      <a:pPr algn="l" fontAlgn="b"/>
                      <a:r>
                        <a:rPr lang="en-US" sz="1100" b="0" i="0" u="none" strike="noStrike" dirty="0">
                          <a:solidFill>
                            <a:srgbClr val="000000"/>
                          </a:solidFill>
                          <a:latin typeface="Calibri"/>
                        </a:rPr>
                        <a:t> </a:t>
                      </a:r>
                    </a:p>
                  </a:txBody>
                  <a:tcPr marL="9525" marR="9525" marT="9522" marB="0" anchor="b">
                    <a:lnL w="6350" cap="flat" cmpd="sng" algn="ctr">
                      <a:solidFill>
                        <a:srgbClr val="000000"/>
                      </a:solidFill>
                      <a:prstDash val="solid"/>
                      <a:round/>
                      <a:headEnd type="none" w="med" len="med"/>
                      <a:tailEnd type="none" w="med" len="med"/>
                    </a:lnL>
                    <a:lnR>
                      <a:noFill/>
                    </a:lnR>
                    <a:lnT>
                      <a:noFill/>
                    </a:lnT>
                    <a:lnB>
                      <a:noFill/>
                    </a:lnB>
                  </a:tcPr>
                </a:tc>
                <a:tc gridSpan="5">
                  <a:txBody>
                    <a:bodyPr/>
                    <a:lstStyle/>
                    <a:p>
                      <a:pPr algn="ctr" fontAlgn="b"/>
                      <a:r>
                        <a:rPr lang="en-US" sz="1100" b="0" i="0" u="none" strike="noStrike" dirty="0">
                          <a:solidFill>
                            <a:srgbClr val="000000"/>
                          </a:solidFill>
                          <a:latin typeface="Calibri"/>
                        </a:rPr>
                        <a:t> </a:t>
                      </a:r>
                    </a:p>
                  </a:txBody>
                  <a:tcPr marL="9525" marR="9525" marT="9522" marB="0" anchor="b">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r>
                        <a:rPr lang="en-US" sz="1100" b="0" i="0" u="none" strike="noStrike" dirty="0">
                          <a:solidFill>
                            <a:srgbClr val="000000"/>
                          </a:solidFill>
                          <a:latin typeface="Calibri"/>
                        </a:rPr>
                        <a:t> </a:t>
                      </a:r>
                    </a:p>
                  </a:txBody>
                  <a:tcPr marL="9525" marR="9525" marT="9522" marB="0" anchor="b">
                    <a:lnL>
                      <a:noFill/>
                    </a:lnL>
                    <a:lnR w="25400" cap="flat" cmpd="dbl"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04"/>
                  </a:ext>
                </a:extLst>
              </a:tr>
              <a:tr h="177115">
                <a:tc gridSpan="3">
                  <a:txBody>
                    <a:bodyPr/>
                    <a:lstStyle/>
                    <a:p>
                      <a:pPr algn="r" fontAlgn="b"/>
                      <a:r>
                        <a:rPr lang="en-US" sz="1100" b="1" i="0" u="none" strike="noStrike" dirty="0">
                          <a:solidFill>
                            <a:srgbClr val="000000"/>
                          </a:solidFill>
                          <a:latin typeface="Calibri"/>
                        </a:rPr>
                        <a:t>Date</a:t>
                      </a:r>
                    </a:p>
                  </a:txBody>
                  <a:tcPr marL="9525" marR="9525" marT="9522"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hMerge="1">
                  <a:txBody>
                    <a:bodyPr/>
                    <a:lstStyle/>
                    <a:p>
                      <a:endParaRPr lang="en-US"/>
                    </a:p>
                  </a:txBody>
                  <a:tcPr/>
                </a:tc>
                <a:tc hMerge="1">
                  <a:txBody>
                    <a:bodyPr/>
                    <a:lstStyle/>
                    <a:p>
                      <a:endParaRPr lang="en-US"/>
                    </a:p>
                  </a:txBody>
                  <a:tcPr/>
                </a:tc>
                <a:tc>
                  <a:txBody>
                    <a:bodyPr/>
                    <a:lstStyle/>
                    <a:p>
                      <a:pPr algn="l" fontAlgn="b"/>
                      <a:r>
                        <a:rPr lang="en-US" sz="1100" b="0" i="0" u="none" strike="noStrike" dirty="0">
                          <a:solidFill>
                            <a:srgbClr val="000000"/>
                          </a:solidFill>
                          <a:latin typeface="Calibri"/>
                        </a:rPr>
                        <a:t> </a:t>
                      </a:r>
                    </a:p>
                  </a:txBody>
                  <a:tcPr marL="9525" marR="9525" marT="9522" marB="0" anchor="b">
                    <a:lnL w="6350" cap="flat" cmpd="sng" algn="ctr">
                      <a:solidFill>
                        <a:srgbClr val="000000"/>
                      </a:solidFill>
                      <a:prstDash val="solid"/>
                      <a:round/>
                      <a:headEnd type="none" w="med" len="med"/>
                      <a:tailEnd type="none" w="med" len="med"/>
                    </a:lnL>
                    <a:lnR>
                      <a:noFill/>
                    </a:lnR>
                    <a:lnT>
                      <a:noFill/>
                    </a:lnT>
                    <a:lnB>
                      <a:noFill/>
                    </a:lnB>
                  </a:tcPr>
                </a:tc>
                <a:tc gridSpan="5">
                  <a:txBody>
                    <a:bodyPr/>
                    <a:lstStyle/>
                    <a:p>
                      <a:pPr algn="ctr" fontAlgn="b"/>
                      <a:r>
                        <a:rPr lang="en-US" sz="1100" b="0" i="0" u="none" strike="noStrike" dirty="0">
                          <a:solidFill>
                            <a:srgbClr val="000000"/>
                          </a:solidFill>
                          <a:latin typeface="Calibri"/>
                        </a:rPr>
                        <a:t> </a:t>
                      </a:r>
                    </a:p>
                  </a:txBody>
                  <a:tcPr marL="9525" marR="9525" marT="9522"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r>
                        <a:rPr lang="en-US" sz="1100" b="0" i="0" u="none" strike="noStrike" dirty="0">
                          <a:solidFill>
                            <a:srgbClr val="000000"/>
                          </a:solidFill>
                          <a:latin typeface="Calibri"/>
                        </a:rPr>
                        <a:t> </a:t>
                      </a:r>
                    </a:p>
                  </a:txBody>
                  <a:tcPr marL="9525" marR="9525" marT="9522" marB="0" anchor="b">
                    <a:lnL>
                      <a:noFill/>
                    </a:lnL>
                    <a:lnR w="25400" cap="flat" cmpd="dbl"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05"/>
                  </a:ext>
                </a:extLst>
              </a:tr>
              <a:tr h="208258">
                <a:tc>
                  <a:txBody>
                    <a:bodyPr/>
                    <a:lstStyle/>
                    <a:p>
                      <a:pPr algn="l" fontAlgn="b"/>
                      <a:r>
                        <a:rPr lang="en-US" sz="1100" b="0" i="0" u="none" strike="noStrike" dirty="0">
                          <a:solidFill>
                            <a:srgbClr val="000000"/>
                          </a:solidFill>
                          <a:latin typeface="Calibri"/>
                        </a:rPr>
                        <a:t> </a:t>
                      </a:r>
                    </a:p>
                  </a:txBody>
                  <a:tcPr marL="9525" marR="9525" marT="9522" marB="0" anchor="b">
                    <a:lnL w="25400" cap="flat" cmpd="dbl"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1100" b="0" i="0" u="none" strike="noStrike" dirty="0">
                        <a:solidFill>
                          <a:srgbClr val="000000"/>
                        </a:solidFill>
                        <a:latin typeface="Calibri"/>
                      </a:endParaRPr>
                    </a:p>
                  </a:txBody>
                  <a:tcPr marL="9525" marR="9525" marT="9522" marB="0" anchor="b">
                    <a:lnL>
                      <a:noFill/>
                    </a:lnL>
                    <a:lnR>
                      <a:noFill/>
                    </a:lnR>
                    <a:lnT>
                      <a:noFill/>
                    </a:lnT>
                    <a:lnB>
                      <a:noFill/>
                    </a:lnB>
                  </a:tcPr>
                </a:tc>
                <a:tc>
                  <a:txBody>
                    <a:bodyPr/>
                    <a:lstStyle/>
                    <a:p>
                      <a:pPr algn="l" fontAlgn="b"/>
                      <a:endParaRPr lang="en-US" sz="1100" b="0" i="0" u="none" strike="noStrike" dirty="0">
                        <a:solidFill>
                          <a:srgbClr val="000000"/>
                        </a:solidFill>
                        <a:latin typeface="Calibri"/>
                      </a:endParaRPr>
                    </a:p>
                  </a:txBody>
                  <a:tcPr marL="9525" marR="9525" marT="9522"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100" b="0" i="0" u="none" strike="noStrike" dirty="0">
                          <a:solidFill>
                            <a:srgbClr val="000000"/>
                          </a:solidFill>
                          <a:latin typeface="Calibri"/>
                        </a:rPr>
                        <a:t> </a:t>
                      </a:r>
                    </a:p>
                  </a:txBody>
                  <a:tcPr marL="9525" marR="9525" marT="952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1100" b="0" i="0" u="none" strike="noStrike" dirty="0">
                        <a:solidFill>
                          <a:srgbClr val="000000"/>
                        </a:solidFill>
                        <a:latin typeface="Calibri"/>
                      </a:endParaRPr>
                    </a:p>
                  </a:txBody>
                  <a:tcPr marL="9525" marR="9525" marT="9522"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100" b="0" i="0" u="none" strike="noStrike" dirty="0">
                        <a:solidFill>
                          <a:srgbClr val="000000"/>
                        </a:solidFill>
                        <a:latin typeface="Calibri"/>
                      </a:endParaRPr>
                    </a:p>
                  </a:txBody>
                  <a:tcPr marL="9525" marR="9525" marT="9522"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100" b="0" i="0" u="none" strike="noStrike" dirty="0">
                        <a:solidFill>
                          <a:srgbClr val="000000"/>
                        </a:solidFill>
                        <a:latin typeface="Calibri"/>
                      </a:endParaRPr>
                    </a:p>
                  </a:txBody>
                  <a:tcPr marL="9525" marR="9525" marT="9522"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100" b="0" i="0" u="none" strike="noStrike" dirty="0">
                        <a:solidFill>
                          <a:srgbClr val="000000"/>
                        </a:solidFill>
                        <a:latin typeface="Calibri"/>
                      </a:endParaRPr>
                    </a:p>
                  </a:txBody>
                  <a:tcPr marL="9525" marR="9525" marT="9522"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100" b="0" i="0" u="none" strike="noStrike" dirty="0">
                        <a:solidFill>
                          <a:srgbClr val="000000"/>
                        </a:solidFill>
                        <a:latin typeface="Calibri"/>
                      </a:endParaRPr>
                    </a:p>
                  </a:txBody>
                  <a:tcPr marL="9525" marR="9525" marT="9522"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n-US" sz="1100" b="0" i="0" u="none" strike="noStrike" dirty="0">
                          <a:solidFill>
                            <a:srgbClr val="000000"/>
                          </a:solidFill>
                          <a:latin typeface="Calibri"/>
                        </a:rPr>
                        <a:t> </a:t>
                      </a:r>
                    </a:p>
                  </a:txBody>
                  <a:tcPr marL="9525" marR="9525" marT="9522" marB="0" anchor="b">
                    <a:lnL>
                      <a:noFill/>
                    </a:lnL>
                    <a:lnR w="25400" cap="flat" cmpd="dbl"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06"/>
                  </a:ext>
                </a:extLst>
              </a:tr>
              <a:tr h="208258">
                <a:tc gridSpan="3">
                  <a:txBody>
                    <a:bodyPr/>
                    <a:lstStyle/>
                    <a:p>
                      <a:pPr algn="r" fontAlgn="b"/>
                      <a:r>
                        <a:rPr lang="en-US" sz="1100" b="1" i="0" u="none" strike="noStrike" dirty="0">
                          <a:solidFill>
                            <a:srgbClr val="000000"/>
                          </a:solidFill>
                          <a:latin typeface="Calibri"/>
                        </a:rPr>
                        <a:t>Supervisor Signature</a:t>
                      </a:r>
                    </a:p>
                  </a:txBody>
                  <a:tcPr marL="9525" marR="9525" marT="9522"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hMerge="1">
                  <a:txBody>
                    <a:bodyPr/>
                    <a:lstStyle/>
                    <a:p>
                      <a:endParaRPr lang="en-US"/>
                    </a:p>
                  </a:txBody>
                  <a:tcPr/>
                </a:tc>
                <a:tc hMerge="1">
                  <a:txBody>
                    <a:bodyPr/>
                    <a:lstStyle/>
                    <a:p>
                      <a:endParaRPr lang="en-US"/>
                    </a:p>
                  </a:txBody>
                  <a:tcPr/>
                </a:tc>
                <a:tc>
                  <a:txBody>
                    <a:bodyPr/>
                    <a:lstStyle/>
                    <a:p>
                      <a:pPr algn="l" fontAlgn="b"/>
                      <a:r>
                        <a:rPr lang="en-US" sz="1100" b="0" i="0" u="none" strike="noStrike" dirty="0">
                          <a:solidFill>
                            <a:srgbClr val="000000"/>
                          </a:solidFill>
                          <a:latin typeface="Calibri"/>
                        </a:rPr>
                        <a:t> </a:t>
                      </a:r>
                    </a:p>
                  </a:txBody>
                  <a:tcPr marL="9525" marR="9525" marT="9522" marB="0" anchor="b">
                    <a:lnL w="6350" cap="flat" cmpd="sng" algn="ctr">
                      <a:solidFill>
                        <a:srgbClr val="000000"/>
                      </a:solidFill>
                      <a:prstDash val="solid"/>
                      <a:round/>
                      <a:headEnd type="none" w="med" len="med"/>
                      <a:tailEnd type="none" w="med" len="med"/>
                    </a:lnL>
                    <a:lnR>
                      <a:noFill/>
                    </a:lnR>
                    <a:lnT>
                      <a:noFill/>
                    </a:lnT>
                    <a:lnB>
                      <a:noFill/>
                    </a:lnB>
                  </a:tcPr>
                </a:tc>
                <a:tc gridSpan="5">
                  <a:txBody>
                    <a:bodyPr/>
                    <a:lstStyle/>
                    <a:p>
                      <a:pPr algn="ctr" fontAlgn="b"/>
                      <a:r>
                        <a:rPr lang="en-US" sz="1100" b="0" i="0" u="none" strike="noStrike" dirty="0">
                          <a:solidFill>
                            <a:srgbClr val="000000"/>
                          </a:solidFill>
                          <a:latin typeface="Calibri"/>
                        </a:rPr>
                        <a:t> </a:t>
                      </a:r>
                    </a:p>
                  </a:txBody>
                  <a:tcPr marL="9525" marR="9525" marT="9522" marB="0" anchor="b">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r>
                        <a:rPr lang="en-US" sz="1100" b="0" i="0" u="none" strike="noStrike" dirty="0">
                          <a:solidFill>
                            <a:srgbClr val="000000"/>
                          </a:solidFill>
                          <a:latin typeface="Calibri"/>
                        </a:rPr>
                        <a:t> </a:t>
                      </a:r>
                    </a:p>
                  </a:txBody>
                  <a:tcPr marL="9525" marR="9525" marT="9522" marB="0" anchor="b">
                    <a:lnL>
                      <a:noFill/>
                    </a:lnL>
                    <a:lnR w="25400" cap="flat" cmpd="dbl"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07"/>
                  </a:ext>
                </a:extLst>
              </a:tr>
              <a:tr h="208258">
                <a:tc gridSpan="3">
                  <a:txBody>
                    <a:bodyPr/>
                    <a:lstStyle/>
                    <a:p>
                      <a:pPr algn="r" fontAlgn="b"/>
                      <a:r>
                        <a:rPr lang="en-US" sz="1100" b="1" i="0" u="none" strike="noStrike" dirty="0">
                          <a:solidFill>
                            <a:srgbClr val="000000"/>
                          </a:solidFill>
                          <a:latin typeface="Calibri"/>
                        </a:rPr>
                        <a:t>Date</a:t>
                      </a:r>
                    </a:p>
                  </a:txBody>
                  <a:tcPr marL="9525" marR="9525" marT="9522"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hMerge="1">
                  <a:txBody>
                    <a:bodyPr/>
                    <a:lstStyle/>
                    <a:p>
                      <a:endParaRPr lang="en-US"/>
                    </a:p>
                  </a:txBody>
                  <a:tcPr/>
                </a:tc>
                <a:tc hMerge="1">
                  <a:txBody>
                    <a:bodyPr/>
                    <a:lstStyle/>
                    <a:p>
                      <a:endParaRPr lang="en-US"/>
                    </a:p>
                  </a:txBody>
                  <a:tcPr/>
                </a:tc>
                <a:tc>
                  <a:txBody>
                    <a:bodyPr/>
                    <a:lstStyle/>
                    <a:p>
                      <a:pPr algn="l" fontAlgn="b"/>
                      <a:r>
                        <a:rPr lang="en-US" sz="1100" b="0" i="0" u="none" strike="noStrike" dirty="0">
                          <a:solidFill>
                            <a:srgbClr val="000000"/>
                          </a:solidFill>
                          <a:latin typeface="Calibri"/>
                        </a:rPr>
                        <a:t> </a:t>
                      </a:r>
                    </a:p>
                  </a:txBody>
                  <a:tcPr marL="9525" marR="9525" marT="9522" marB="0" anchor="b">
                    <a:lnL w="6350" cap="flat" cmpd="sng" algn="ctr">
                      <a:solidFill>
                        <a:srgbClr val="000000"/>
                      </a:solidFill>
                      <a:prstDash val="solid"/>
                      <a:round/>
                      <a:headEnd type="none" w="med" len="med"/>
                      <a:tailEnd type="none" w="med" len="med"/>
                    </a:lnL>
                    <a:lnR>
                      <a:noFill/>
                    </a:lnR>
                    <a:lnT>
                      <a:noFill/>
                    </a:lnT>
                    <a:lnB>
                      <a:noFill/>
                    </a:lnB>
                  </a:tcPr>
                </a:tc>
                <a:tc gridSpan="5">
                  <a:txBody>
                    <a:bodyPr/>
                    <a:lstStyle/>
                    <a:p>
                      <a:pPr algn="ctr" fontAlgn="b"/>
                      <a:r>
                        <a:rPr lang="en-US" sz="1100" b="0" i="0" u="none" strike="noStrike" dirty="0">
                          <a:solidFill>
                            <a:srgbClr val="000000"/>
                          </a:solidFill>
                          <a:latin typeface="Calibri"/>
                        </a:rPr>
                        <a:t> </a:t>
                      </a:r>
                    </a:p>
                  </a:txBody>
                  <a:tcPr marL="9525" marR="9525" marT="9522"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r>
                        <a:rPr lang="en-US" sz="1100" b="0" i="0" u="none" strike="noStrike" dirty="0">
                          <a:solidFill>
                            <a:srgbClr val="000000"/>
                          </a:solidFill>
                          <a:latin typeface="Calibri"/>
                        </a:rPr>
                        <a:t> </a:t>
                      </a:r>
                    </a:p>
                  </a:txBody>
                  <a:tcPr marL="9525" marR="9525" marT="9522" marB="0" anchor="b">
                    <a:lnL>
                      <a:noFill/>
                    </a:lnL>
                    <a:lnR w="25400" cap="flat" cmpd="dbl"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08"/>
                  </a:ext>
                </a:extLst>
              </a:tr>
              <a:tr h="208258">
                <a:tc>
                  <a:txBody>
                    <a:bodyPr/>
                    <a:lstStyle/>
                    <a:p>
                      <a:pPr algn="l" fontAlgn="b"/>
                      <a:r>
                        <a:rPr lang="en-US" sz="1100" b="0" i="0" u="none" strike="noStrike" dirty="0">
                          <a:solidFill>
                            <a:srgbClr val="000000"/>
                          </a:solidFill>
                          <a:latin typeface="Calibri"/>
                        </a:rPr>
                        <a:t> </a:t>
                      </a:r>
                    </a:p>
                  </a:txBody>
                  <a:tcPr marL="9525" marR="9525" marT="9522" marB="0" anchor="b">
                    <a:lnL w="25400" cap="flat" cmpd="dbl"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1100" b="0" i="0" u="none" strike="noStrike" dirty="0">
                        <a:solidFill>
                          <a:srgbClr val="000000"/>
                        </a:solidFill>
                        <a:latin typeface="Calibri"/>
                      </a:endParaRPr>
                    </a:p>
                  </a:txBody>
                  <a:tcPr marL="9525" marR="9525" marT="9522" marB="0" anchor="b">
                    <a:lnL>
                      <a:noFill/>
                    </a:lnL>
                    <a:lnR>
                      <a:noFill/>
                    </a:lnR>
                    <a:lnT>
                      <a:noFill/>
                    </a:lnT>
                    <a:lnB>
                      <a:noFill/>
                    </a:lnB>
                  </a:tcPr>
                </a:tc>
                <a:tc>
                  <a:txBody>
                    <a:bodyPr/>
                    <a:lstStyle/>
                    <a:p>
                      <a:pPr algn="l" fontAlgn="b"/>
                      <a:endParaRPr lang="en-US" sz="1100" b="0" i="0" u="none" strike="noStrike" dirty="0">
                        <a:solidFill>
                          <a:srgbClr val="000000"/>
                        </a:solidFill>
                        <a:latin typeface="Calibri"/>
                      </a:endParaRPr>
                    </a:p>
                  </a:txBody>
                  <a:tcPr marL="9525" marR="9525" marT="9522"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100" b="0" i="0" u="none" strike="noStrike" dirty="0">
                          <a:solidFill>
                            <a:srgbClr val="000000"/>
                          </a:solidFill>
                          <a:latin typeface="Calibri"/>
                        </a:rPr>
                        <a:t> </a:t>
                      </a:r>
                    </a:p>
                  </a:txBody>
                  <a:tcPr marL="9525" marR="9525" marT="952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1100" b="0" i="0" u="none" strike="noStrike" dirty="0">
                        <a:solidFill>
                          <a:srgbClr val="000000"/>
                        </a:solidFill>
                        <a:latin typeface="Calibri"/>
                      </a:endParaRPr>
                    </a:p>
                  </a:txBody>
                  <a:tcPr marL="9525" marR="9525" marT="9522"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100" b="0" i="0" u="none" strike="noStrike" dirty="0">
                        <a:solidFill>
                          <a:srgbClr val="000000"/>
                        </a:solidFill>
                        <a:latin typeface="Calibri"/>
                      </a:endParaRPr>
                    </a:p>
                  </a:txBody>
                  <a:tcPr marL="9525" marR="9525" marT="9522"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100" b="0" i="0" u="none" strike="noStrike" dirty="0">
                        <a:solidFill>
                          <a:srgbClr val="000000"/>
                        </a:solidFill>
                        <a:latin typeface="Calibri"/>
                      </a:endParaRPr>
                    </a:p>
                  </a:txBody>
                  <a:tcPr marL="9525" marR="9525" marT="9522"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100" b="0" i="0" u="none" strike="noStrike" dirty="0">
                        <a:solidFill>
                          <a:srgbClr val="000000"/>
                        </a:solidFill>
                        <a:latin typeface="Calibri"/>
                      </a:endParaRPr>
                    </a:p>
                  </a:txBody>
                  <a:tcPr marL="9525" marR="9525" marT="9522"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100" b="0" i="0" u="none" strike="noStrike" dirty="0">
                        <a:solidFill>
                          <a:srgbClr val="000000"/>
                        </a:solidFill>
                        <a:latin typeface="Calibri"/>
                      </a:endParaRPr>
                    </a:p>
                  </a:txBody>
                  <a:tcPr marL="9525" marR="9525" marT="9522"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n-US" sz="1100" b="0" i="0" u="none" strike="noStrike" dirty="0">
                          <a:solidFill>
                            <a:srgbClr val="000000"/>
                          </a:solidFill>
                          <a:latin typeface="Calibri"/>
                        </a:rPr>
                        <a:t> </a:t>
                      </a:r>
                    </a:p>
                  </a:txBody>
                  <a:tcPr marL="9525" marR="9525" marT="9522" marB="0" anchor="b">
                    <a:lnL>
                      <a:noFill/>
                    </a:lnL>
                    <a:lnR w="25400" cap="flat" cmpd="dbl"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09"/>
                  </a:ext>
                </a:extLst>
              </a:tr>
              <a:tr h="208258">
                <a:tc gridSpan="3">
                  <a:txBody>
                    <a:bodyPr/>
                    <a:lstStyle/>
                    <a:p>
                      <a:pPr algn="r" fontAlgn="b"/>
                      <a:r>
                        <a:rPr lang="en-US" sz="1100" b="1" i="0" u="none" strike="noStrike" dirty="0">
                          <a:solidFill>
                            <a:srgbClr val="000000"/>
                          </a:solidFill>
                          <a:latin typeface="Calibri"/>
                        </a:rPr>
                        <a:t>Manager Signature</a:t>
                      </a:r>
                    </a:p>
                  </a:txBody>
                  <a:tcPr marL="9525" marR="9525" marT="9522"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hMerge="1">
                  <a:txBody>
                    <a:bodyPr/>
                    <a:lstStyle/>
                    <a:p>
                      <a:endParaRPr lang="en-US"/>
                    </a:p>
                  </a:txBody>
                  <a:tcPr/>
                </a:tc>
                <a:tc hMerge="1">
                  <a:txBody>
                    <a:bodyPr/>
                    <a:lstStyle/>
                    <a:p>
                      <a:endParaRPr lang="en-US"/>
                    </a:p>
                  </a:txBody>
                  <a:tcPr/>
                </a:tc>
                <a:tc>
                  <a:txBody>
                    <a:bodyPr/>
                    <a:lstStyle/>
                    <a:p>
                      <a:pPr algn="l" fontAlgn="b"/>
                      <a:r>
                        <a:rPr lang="en-US" sz="1100" b="0" i="0" u="none" strike="noStrike" dirty="0">
                          <a:solidFill>
                            <a:srgbClr val="000000"/>
                          </a:solidFill>
                          <a:latin typeface="Calibri"/>
                        </a:rPr>
                        <a:t> </a:t>
                      </a:r>
                    </a:p>
                  </a:txBody>
                  <a:tcPr marL="9525" marR="9525" marT="9522" marB="0" anchor="b">
                    <a:lnL w="6350" cap="flat" cmpd="sng" algn="ctr">
                      <a:solidFill>
                        <a:srgbClr val="000000"/>
                      </a:solidFill>
                      <a:prstDash val="solid"/>
                      <a:round/>
                      <a:headEnd type="none" w="med" len="med"/>
                      <a:tailEnd type="none" w="med" len="med"/>
                    </a:lnL>
                    <a:lnR>
                      <a:noFill/>
                    </a:lnR>
                    <a:lnT>
                      <a:noFill/>
                    </a:lnT>
                    <a:lnB>
                      <a:noFill/>
                    </a:lnB>
                  </a:tcPr>
                </a:tc>
                <a:tc gridSpan="5">
                  <a:txBody>
                    <a:bodyPr/>
                    <a:lstStyle/>
                    <a:p>
                      <a:pPr algn="ctr" fontAlgn="b"/>
                      <a:r>
                        <a:rPr lang="en-US" sz="1100" b="0" i="0" u="none" strike="noStrike" dirty="0">
                          <a:solidFill>
                            <a:srgbClr val="000000"/>
                          </a:solidFill>
                          <a:latin typeface="Calibri"/>
                        </a:rPr>
                        <a:t> </a:t>
                      </a:r>
                    </a:p>
                  </a:txBody>
                  <a:tcPr marL="9525" marR="9525" marT="9522" marB="0" anchor="b">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r>
                        <a:rPr lang="en-US" sz="1100" b="0" i="0" u="none" strike="noStrike" dirty="0">
                          <a:solidFill>
                            <a:srgbClr val="000000"/>
                          </a:solidFill>
                          <a:latin typeface="Calibri"/>
                        </a:rPr>
                        <a:t> </a:t>
                      </a:r>
                    </a:p>
                  </a:txBody>
                  <a:tcPr marL="9525" marR="9525" marT="9522" marB="0" anchor="b">
                    <a:lnL>
                      <a:noFill/>
                    </a:lnL>
                    <a:lnR w="25400" cap="flat" cmpd="dbl"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10"/>
                  </a:ext>
                </a:extLst>
              </a:tr>
              <a:tr h="208258">
                <a:tc gridSpan="3">
                  <a:txBody>
                    <a:bodyPr/>
                    <a:lstStyle/>
                    <a:p>
                      <a:pPr algn="r" fontAlgn="b"/>
                      <a:r>
                        <a:rPr lang="en-US" sz="1100" b="1" i="0" u="none" strike="noStrike" dirty="0">
                          <a:solidFill>
                            <a:srgbClr val="000000"/>
                          </a:solidFill>
                          <a:latin typeface="Calibri"/>
                        </a:rPr>
                        <a:t>Date</a:t>
                      </a:r>
                    </a:p>
                  </a:txBody>
                  <a:tcPr marL="9525" marR="9525" marT="9522"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hMerge="1">
                  <a:txBody>
                    <a:bodyPr/>
                    <a:lstStyle/>
                    <a:p>
                      <a:endParaRPr lang="en-US"/>
                    </a:p>
                  </a:txBody>
                  <a:tcPr/>
                </a:tc>
                <a:tc hMerge="1">
                  <a:txBody>
                    <a:bodyPr/>
                    <a:lstStyle/>
                    <a:p>
                      <a:endParaRPr lang="en-US"/>
                    </a:p>
                  </a:txBody>
                  <a:tcPr/>
                </a:tc>
                <a:tc>
                  <a:txBody>
                    <a:bodyPr/>
                    <a:lstStyle/>
                    <a:p>
                      <a:pPr algn="l" fontAlgn="b"/>
                      <a:r>
                        <a:rPr lang="en-US" sz="1100" b="0" i="0" u="none" strike="noStrike" dirty="0">
                          <a:solidFill>
                            <a:srgbClr val="000000"/>
                          </a:solidFill>
                          <a:latin typeface="Calibri"/>
                        </a:rPr>
                        <a:t> </a:t>
                      </a:r>
                    </a:p>
                  </a:txBody>
                  <a:tcPr marL="9525" marR="9525" marT="9522" marB="0" anchor="b">
                    <a:lnL w="6350" cap="flat" cmpd="sng" algn="ctr">
                      <a:solidFill>
                        <a:srgbClr val="000000"/>
                      </a:solidFill>
                      <a:prstDash val="solid"/>
                      <a:round/>
                      <a:headEnd type="none" w="med" len="med"/>
                      <a:tailEnd type="none" w="med" len="med"/>
                    </a:lnL>
                    <a:lnR>
                      <a:noFill/>
                    </a:lnR>
                    <a:lnT>
                      <a:noFill/>
                    </a:lnT>
                    <a:lnB>
                      <a:noFill/>
                    </a:lnB>
                  </a:tcPr>
                </a:tc>
                <a:tc gridSpan="5">
                  <a:txBody>
                    <a:bodyPr/>
                    <a:lstStyle/>
                    <a:p>
                      <a:pPr algn="ctr" fontAlgn="b"/>
                      <a:r>
                        <a:rPr lang="en-US" sz="1100" b="0" i="0" u="none" strike="noStrike" dirty="0">
                          <a:solidFill>
                            <a:srgbClr val="000000"/>
                          </a:solidFill>
                          <a:latin typeface="Calibri"/>
                        </a:rPr>
                        <a:t> </a:t>
                      </a:r>
                    </a:p>
                  </a:txBody>
                  <a:tcPr marL="9525" marR="9525" marT="9522"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r>
                        <a:rPr lang="en-US" sz="1100" b="0" i="0" u="none" strike="noStrike" dirty="0">
                          <a:solidFill>
                            <a:srgbClr val="000000"/>
                          </a:solidFill>
                          <a:latin typeface="Calibri"/>
                        </a:rPr>
                        <a:t> </a:t>
                      </a:r>
                    </a:p>
                  </a:txBody>
                  <a:tcPr marL="9525" marR="9525" marT="9522" marB="0" anchor="b">
                    <a:lnL>
                      <a:noFill/>
                    </a:lnL>
                    <a:lnR w="25400" cap="flat" cmpd="dbl"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11"/>
                  </a:ext>
                </a:extLst>
              </a:tr>
              <a:tr h="208258">
                <a:tc>
                  <a:txBody>
                    <a:bodyPr/>
                    <a:lstStyle/>
                    <a:p>
                      <a:pPr algn="l" fontAlgn="b"/>
                      <a:r>
                        <a:rPr lang="en-US" sz="1100" b="0" i="0" u="none" strike="noStrike" dirty="0">
                          <a:solidFill>
                            <a:srgbClr val="000000"/>
                          </a:solidFill>
                          <a:latin typeface="Calibri"/>
                        </a:rPr>
                        <a:t> </a:t>
                      </a:r>
                    </a:p>
                  </a:txBody>
                  <a:tcPr marL="9525" marR="9525" marT="9522" marB="0" anchor="b">
                    <a:lnL w="25400" cap="flat" cmpd="dbl" algn="ctr">
                      <a:solidFill>
                        <a:srgbClr val="000000"/>
                      </a:solidFill>
                      <a:prstDash val="solid"/>
                      <a:round/>
                      <a:headEnd type="none" w="med" len="med"/>
                      <a:tailEnd type="none" w="med" len="med"/>
                    </a:lnL>
                    <a:lnR>
                      <a:noFill/>
                    </a:lnR>
                    <a:lnT>
                      <a:noFill/>
                    </a:lnT>
                    <a:lnB w="25400" cap="flat" cmpd="dbl"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latin typeface="Calibri"/>
                        </a:rPr>
                        <a:t> </a:t>
                      </a:r>
                    </a:p>
                  </a:txBody>
                  <a:tcPr marL="9525" marR="9525" marT="9522" marB="0" anchor="b">
                    <a:lnL>
                      <a:noFill/>
                    </a:lnL>
                    <a:lnR>
                      <a:noFill/>
                    </a:lnR>
                    <a:lnT>
                      <a:noFill/>
                    </a:lnT>
                    <a:lnB w="25400" cap="flat" cmpd="dbl"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latin typeface="Calibri"/>
                        </a:rPr>
                        <a:t> </a:t>
                      </a:r>
                    </a:p>
                  </a:txBody>
                  <a:tcPr marL="9525" marR="9525" marT="9522" marB="0" anchor="b">
                    <a:lnL>
                      <a:noFill/>
                    </a:lnL>
                    <a:lnR>
                      <a:noFill/>
                    </a:lnR>
                    <a:lnT>
                      <a:noFill/>
                    </a:lnT>
                    <a:lnB w="25400" cap="flat" cmpd="dbl"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latin typeface="Calibri"/>
                        </a:rPr>
                        <a:t> </a:t>
                      </a:r>
                    </a:p>
                  </a:txBody>
                  <a:tcPr marL="9525" marR="9525" marT="9522" marB="0" anchor="b">
                    <a:lnL>
                      <a:noFill/>
                    </a:lnL>
                    <a:lnR>
                      <a:noFill/>
                    </a:lnR>
                    <a:lnT>
                      <a:noFill/>
                    </a:lnT>
                    <a:lnB w="25400" cap="flat" cmpd="dbl"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latin typeface="Calibri"/>
                        </a:rPr>
                        <a:t> </a:t>
                      </a:r>
                    </a:p>
                  </a:txBody>
                  <a:tcPr marL="9525" marR="9525" marT="9522"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latin typeface="Calibri"/>
                        </a:rPr>
                        <a:t> </a:t>
                      </a:r>
                    </a:p>
                  </a:txBody>
                  <a:tcPr marL="9525" marR="9525" marT="9522"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latin typeface="Calibri"/>
                        </a:rPr>
                        <a:t> </a:t>
                      </a:r>
                    </a:p>
                  </a:txBody>
                  <a:tcPr marL="9525" marR="9525" marT="9522"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latin typeface="Calibri"/>
                        </a:rPr>
                        <a:t> </a:t>
                      </a:r>
                    </a:p>
                  </a:txBody>
                  <a:tcPr marL="9525" marR="9525" marT="9522"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latin typeface="Calibri"/>
                        </a:rPr>
                        <a:t> </a:t>
                      </a:r>
                    </a:p>
                  </a:txBody>
                  <a:tcPr marL="9525" marR="9525" marT="9522"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latin typeface="Calibri"/>
                        </a:rPr>
                        <a:t> </a:t>
                      </a:r>
                    </a:p>
                  </a:txBody>
                  <a:tcPr marL="9525" marR="9525" marT="9522" marB="0" anchor="b">
                    <a:lnL>
                      <a:noFill/>
                    </a:lnL>
                    <a:lnR w="25400" cap="flat" cmpd="dbl" algn="ctr">
                      <a:solidFill>
                        <a:srgbClr val="000000"/>
                      </a:solidFill>
                      <a:prstDash val="solid"/>
                      <a:round/>
                      <a:headEnd type="none" w="med" len="med"/>
                      <a:tailEnd type="none" w="med" len="med"/>
                    </a:lnR>
                    <a:lnT>
                      <a:noFill/>
                    </a:lnT>
                    <a:lnB w="25400"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10012"/>
                  </a:ext>
                </a:extLst>
              </a:tr>
            </a:tbl>
          </a:graphicData>
        </a:graphic>
      </p:graphicFrame>
    </p:spTree>
  </p:cSld>
  <p:clrMapOvr>
    <a:masterClrMapping/>
  </p:clrMapOvr>
  <p:transition/>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533400"/>
            <a:ext cx="7335838" cy="1143000"/>
          </a:xfrm>
        </p:spPr>
        <p:txBody>
          <a:bodyPr/>
          <a:lstStyle/>
          <a:p>
            <a:pPr fontAlgn="auto">
              <a:spcAft>
                <a:spcPts val="0"/>
              </a:spcAft>
              <a:defRPr/>
            </a:pPr>
            <a:r>
              <a:rPr lang="en-US" sz="4000" b="1" dirty="0">
                <a:solidFill>
                  <a:schemeClr val="tx2">
                    <a:satMod val="130000"/>
                  </a:schemeClr>
                </a:solidFill>
              </a:rPr>
              <a:t>Step 3:  Final Review</a:t>
            </a:r>
          </a:p>
        </p:txBody>
      </p:sp>
      <p:sp>
        <p:nvSpPr>
          <p:cNvPr id="3" name="Content Placeholder 2"/>
          <p:cNvSpPr>
            <a:spLocks noGrp="1"/>
          </p:cNvSpPr>
          <p:nvPr>
            <p:ph idx="1"/>
          </p:nvPr>
        </p:nvSpPr>
        <p:spPr>
          <a:xfrm>
            <a:off x="1066800" y="1600200"/>
            <a:ext cx="7696200" cy="5257800"/>
          </a:xfrm>
        </p:spPr>
        <p:txBody>
          <a:bodyPr>
            <a:normAutofit fontScale="25000" lnSpcReduction="20000"/>
          </a:bodyPr>
          <a:lstStyle/>
          <a:p>
            <a:pPr marL="365760" indent="-283464" fontAlgn="auto">
              <a:lnSpc>
                <a:spcPct val="110000"/>
              </a:lnSpc>
              <a:spcAft>
                <a:spcPts val="0"/>
              </a:spcAft>
              <a:buFont typeface="Wingdings 2"/>
              <a:buChar char=""/>
              <a:defRPr/>
            </a:pPr>
            <a:r>
              <a:rPr lang="en-US" sz="7200" dirty="0"/>
              <a:t>Meet with the employee</a:t>
            </a:r>
          </a:p>
          <a:p>
            <a:pPr marL="365760" indent="-283464" fontAlgn="auto">
              <a:lnSpc>
                <a:spcPct val="110000"/>
              </a:lnSpc>
              <a:spcAft>
                <a:spcPts val="0"/>
              </a:spcAft>
              <a:buFont typeface="Wingdings 2"/>
              <a:buChar char=""/>
              <a:defRPr/>
            </a:pPr>
            <a:r>
              <a:rPr lang="en-US" sz="7200" dirty="0"/>
              <a:t>Review performance information collected for the evaluation period and refer to the “Methods of Evaluation”</a:t>
            </a:r>
          </a:p>
          <a:p>
            <a:pPr marL="365760" indent="-283464" fontAlgn="auto">
              <a:lnSpc>
                <a:spcPct val="110000"/>
              </a:lnSpc>
              <a:spcAft>
                <a:spcPts val="0"/>
              </a:spcAft>
              <a:buFont typeface="Wingdings 2"/>
              <a:buChar char=""/>
              <a:defRPr/>
            </a:pPr>
            <a:r>
              <a:rPr lang="en-US" sz="7200" dirty="0"/>
              <a:t>Determine if the employee’s performance has been at, above or below the established expectation</a:t>
            </a:r>
          </a:p>
          <a:p>
            <a:pPr marL="365760" indent="-283464" fontAlgn="auto">
              <a:lnSpc>
                <a:spcPct val="110000"/>
              </a:lnSpc>
              <a:spcAft>
                <a:spcPts val="0"/>
              </a:spcAft>
              <a:buFont typeface="Wingdings 2"/>
              <a:buChar char=""/>
              <a:defRPr/>
            </a:pPr>
            <a:r>
              <a:rPr lang="en-US" sz="7200" dirty="0"/>
              <a:t>Provide examples of performance in “ Final Comments” for each “Key Responsibility” </a:t>
            </a:r>
          </a:p>
          <a:p>
            <a:pPr marL="365760" indent="-283464" fontAlgn="auto">
              <a:lnSpc>
                <a:spcPct val="110000"/>
              </a:lnSpc>
              <a:spcAft>
                <a:spcPts val="0"/>
              </a:spcAft>
              <a:buFont typeface="Wingdings 2"/>
              <a:buChar char=""/>
              <a:defRPr/>
            </a:pPr>
            <a:r>
              <a:rPr lang="en-US" sz="7200" dirty="0"/>
              <a:t>Write summation in “ Annual Comments”</a:t>
            </a:r>
          </a:p>
          <a:p>
            <a:pPr marL="365760" indent="-283464" fontAlgn="auto">
              <a:lnSpc>
                <a:spcPct val="110000"/>
              </a:lnSpc>
              <a:spcAft>
                <a:spcPts val="0"/>
              </a:spcAft>
              <a:buFont typeface="Wingdings 2"/>
              <a:buChar char=""/>
              <a:defRPr/>
            </a:pPr>
            <a:r>
              <a:rPr lang="en-US" sz="7200" dirty="0"/>
              <a:t>Allow employee to write “Overall Final Comments”</a:t>
            </a:r>
          </a:p>
          <a:p>
            <a:pPr marL="365760" indent="-283464" fontAlgn="auto">
              <a:lnSpc>
                <a:spcPct val="110000"/>
              </a:lnSpc>
              <a:spcAft>
                <a:spcPts val="0"/>
              </a:spcAft>
              <a:buFont typeface="Wingdings 2"/>
              <a:buChar char=""/>
              <a:defRPr/>
            </a:pPr>
            <a:r>
              <a:rPr lang="en-US" sz="7200" dirty="0"/>
              <a:t>Develop and document an action plan for any key responsibility in which performance is currently less than at the “Good” performance level </a:t>
            </a:r>
          </a:p>
          <a:p>
            <a:pPr marL="365760" indent="-283464" fontAlgn="auto">
              <a:lnSpc>
                <a:spcPct val="110000"/>
              </a:lnSpc>
              <a:spcAft>
                <a:spcPts val="0"/>
              </a:spcAft>
              <a:buFont typeface="Wingdings 2"/>
              <a:buChar char=""/>
              <a:defRPr/>
            </a:pPr>
            <a:r>
              <a:rPr lang="en-US" sz="7200" dirty="0"/>
              <a:t>Develop and document a development plan;  if necessary</a:t>
            </a:r>
          </a:p>
          <a:p>
            <a:pPr marL="365760" indent="-283464" fontAlgn="auto">
              <a:lnSpc>
                <a:spcPct val="110000"/>
              </a:lnSpc>
              <a:spcAft>
                <a:spcPts val="0"/>
              </a:spcAft>
              <a:buFont typeface="Wingdings 2"/>
              <a:buChar char=""/>
              <a:defRPr/>
            </a:pPr>
            <a:r>
              <a:rPr lang="en-US" sz="7200" dirty="0"/>
              <a:t>Obtain the required signatures.  </a:t>
            </a:r>
          </a:p>
          <a:p>
            <a:pPr marL="365760" indent="-283464" fontAlgn="auto">
              <a:lnSpc>
                <a:spcPct val="110000"/>
              </a:lnSpc>
              <a:spcAft>
                <a:spcPts val="0"/>
              </a:spcAft>
              <a:buFont typeface="Wingdings 2"/>
              <a:buChar char=""/>
              <a:defRPr/>
            </a:pPr>
            <a:r>
              <a:rPr lang="en-US" sz="7200" dirty="0"/>
              <a:t>Provide a copy to the employee and send the original to Human Resource Services</a:t>
            </a:r>
            <a:endParaRPr lang="en-US" sz="3600" dirty="0"/>
          </a:p>
          <a:p>
            <a:pPr marL="365760" indent="-283464" algn="ctr" fontAlgn="auto">
              <a:spcAft>
                <a:spcPts val="0"/>
              </a:spcAft>
              <a:buFont typeface="Wingdings 2"/>
              <a:buNone/>
              <a:defRPr/>
            </a:pPr>
            <a:r>
              <a:rPr lang="en-US" sz="8000" b="1" dirty="0">
                <a:solidFill>
                  <a:srgbClr val="FF0000"/>
                </a:solidFill>
              </a:rPr>
              <a:t>Final Review Cycle</a:t>
            </a:r>
          </a:p>
          <a:p>
            <a:pPr marL="365760" indent="-283464" algn="ctr" fontAlgn="auto">
              <a:spcAft>
                <a:spcPts val="0"/>
              </a:spcAft>
              <a:buFont typeface="Wingdings 2"/>
              <a:buNone/>
              <a:defRPr/>
            </a:pPr>
            <a:r>
              <a:rPr lang="en-US" sz="8000" b="1" dirty="0"/>
              <a:t>April 15</a:t>
            </a:r>
            <a:r>
              <a:rPr lang="en-US" sz="8000" b="1" baseline="30000" dirty="0"/>
              <a:t>th</a:t>
            </a:r>
            <a:r>
              <a:rPr lang="en-US" sz="8000" b="1" dirty="0"/>
              <a:t> -  May 29</a:t>
            </a:r>
            <a:r>
              <a:rPr lang="en-US" sz="8000" b="1" baseline="30000" dirty="0"/>
              <a:t>th</a:t>
            </a:r>
            <a:endParaRPr lang="en-US" sz="8000" b="1" dirty="0"/>
          </a:p>
          <a:p>
            <a:pPr marL="365760" indent="-283464" fontAlgn="auto">
              <a:spcAft>
                <a:spcPts val="0"/>
              </a:spcAft>
              <a:buFont typeface="Wingdings 2"/>
              <a:buChar char=""/>
              <a:defRPr/>
            </a:pPr>
            <a:endParaRPr lang="en-US" sz="2400" dirty="0"/>
          </a:p>
        </p:txBody>
      </p:sp>
      <p:pic>
        <p:nvPicPr>
          <p:cNvPr id="67588" name="Picture 4" descr="D:\USERS\glblackm\Local Settings\Temporary Internet Files\Content.IE5\D6ES35RG\MCj03355790000[1].wm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05600" y="0"/>
            <a:ext cx="2133600" cy="190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274638"/>
            <a:ext cx="7715250" cy="1401762"/>
          </a:xfrm>
        </p:spPr>
        <p:txBody>
          <a:bodyPr/>
          <a:lstStyle/>
          <a:p>
            <a:pPr fontAlgn="auto">
              <a:spcAft>
                <a:spcPts val="0"/>
              </a:spcAft>
              <a:defRPr/>
            </a:pPr>
            <a:r>
              <a:rPr lang="en-US" sz="3200" b="1" dirty="0">
                <a:solidFill>
                  <a:schemeClr val="tx2">
                    <a:satMod val="130000"/>
                  </a:schemeClr>
                </a:solidFill>
              </a:rPr>
              <a:t>Results (Employee’s Performance)</a:t>
            </a:r>
            <a:br>
              <a:rPr lang="en-US" sz="3200" b="1" dirty="0">
                <a:solidFill>
                  <a:schemeClr val="tx2">
                    <a:satMod val="130000"/>
                  </a:schemeClr>
                </a:solidFill>
              </a:rPr>
            </a:br>
            <a:r>
              <a:rPr lang="en-US" sz="3200" b="1" dirty="0">
                <a:solidFill>
                  <a:schemeClr val="tx2">
                    <a:satMod val="130000"/>
                  </a:schemeClr>
                </a:solidFill>
              </a:rPr>
              <a:t>Annual Comments</a:t>
            </a:r>
            <a:endParaRPr lang="en-US" sz="3200" dirty="0">
              <a:solidFill>
                <a:schemeClr val="tx2">
                  <a:satMod val="130000"/>
                </a:schemeClr>
              </a:solidFill>
            </a:endParaRPr>
          </a:p>
        </p:txBody>
      </p:sp>
      <p:sp>
        <p:nvSpPr>
          <p:cNvPr id="3" name="Content Placeholder 2"/>
          <p:cNvSpPr>
            <a:spLocks noGrp="1"/>
          </p:cNvSpPr>
          <p:nvPr>
            <p:ph idx="1"/>
          </p:nvPr>
        </p:nvSpPr>
        <p:spPr>
          <a:xfrm>
            <a:off x="1435100" y="1676400"/>
            <a:ext cx="7499350" cy="4572000"/>
          </a:xfrm>
        </p:spPr>
        <p:txBody>
          <a:bodyPr>
            <a:normAutofit fontScale="92500" lnSpcReduction="20000"/>
          </a:bodyPr>
          <a:lstStyle/>
          <a:p>
            <a:pPr marL="342900" indent="-342900" algn="ctr">
              <a:spcBef>
                <a:spcPct val="20000"/>
              </a:spcBef>
              <a:buClr>
                <a:schemeClr val="folHlink"/>
              </a:buClr>
              <a:buSzPct val="70000"/>
              <a:buFont typeface="Wingdings 2"/>
              <a:buNone/>
              <a:defRPr/>
            </a:pPr>
            <a:r>
              <a:rPr lang="en-US" sz="2400" dirty="0">
                <a:solidFill>
                  <a:schemeClr val="tx2">
                    <a:satMod val="130000"/>
                  </a:schemeClr>
                </a:solidFill>
                <a:effectLst>
                  <a:outerShdw blurRad="50000" dist="30000" dir="5400000" algn="tl" rotWithShape="0">
                    <a:srgbClr val="000000">
                      <a:alpha val="30000"/>
                    </a:srgbClr>
                  </a:outerShdw>
                </a:effectLst>
                <a:latin typeface="+mj-lt"/>
                <a:ea typeface="+mj-ea"/>
                <a:cs typeface="+mj-cs"/>
              </a:rPr>
              <a:t>Example</a:t>
            </a:r>
          </a:p>
          <a:p>
            <a:pPr marL="342900" indent="-342900" algn="ctr">
              <a:spcBef>
                <a:spcPct val="20000"/>
              </a:spcBef>
              <a:buClr>
                <a:schemeClr val="folHlink"/>
              </a:buClr>
              <a:buSzPct val="70000"/>
              <a:buFont typeface="Wingdings 2"/>
              <a:buNone/>
              <a:defRPr/>
            </a:pPr>
            <a:r>
              <a:rPr lang="en-US" sz="2400" dirty="0">
                <a:solidFill>
                  <a:srgbClr val="0066FF"/>
                </a:solidFill>
                <a:effectLst>
                  <a:outerShdw blurRad="50000" dist="30000" dir="5400000" algn="tl" rotWithShape="0">
                    <a:srgbClr val="000000">
                      <a:alpha val="30000"/>
                    </a:srgbClr>
                  </a:outerShdw>
                </a:effectLst>
                <a:latin typeface="+mj-lt"/>
                <a:ea typeface="+mj-ea"/>
                <a:cs typeface="+mj-cs"/>
              </a:rPr>
              <a:t>Administrative Support Specialist</a:t>
            </a:r>
          </a:p>
          <a:p>
            <a:pPr marL="342900" indent="-342900" algn="ctr">
              <a:spcBef>
                <a:spcPct val="20000"/>
              </a:spcBef>
              <a:buClr>
                <a:schemeClr val="folHlink"/>
              </a:buClr>
              <a:buSzPct val="70000"/>
              <a:buFont typeface="Wingdings 2"/>
              <a:buNone/>
              <a:defRPr/>
            </a:pPr>
            <a:endParaRPr lang="en-US" sz="2400" dirty="0">
              <a:solidFill>
                <a:srgbClr val="0066FF"/>
              </a:solidFill>
              <a:effectLst>
                <a:outerShdw blurRad="50000" dist="30000" dir="5400000" algn="tl" rotWithShape="0">
                  <a:srgbClr val="000000">
                    <a:alpha val="30000"/>
                  </a:srgbClr>
                </a:outerShdw>
              </a:effectLst>
              <a:latin typeface="+mj-lt"/>
              <a:ea typeface="+mj-ea"/>
              <a:cs typeface="+mj-cs"/>
            </a:endParaRPr>
          </a:p>
          <a:p>
            <a:pPr marL="640080" lvl="1" indent="-237744" fontAlgn="auto">
              <a:spcAft>
                <a:spcPts val="0"/>
              </a:spcAft>
              <a:buFont typeface="Verdana"/>
              <a:buNone/>
              <a:defRPr/>
            </a:pPr>
            <a:r>
              <a:rPr lang="en-US" sz="1600" dirty="0"/>
              <a:t>	</a:t>
            </a:r>
            <a:r>
              <a:rPr lang="en-US" sz="2400" dirty="0">
                <a:solidFill>
                  <a:schemeClr val="tx2">
                    <a:satMod val="130000"/>
                  </a:schemeClr>
                </a:solidFill>
                <a:effectLst>
                  <a:outerShdw blurRad="50000" dist="30000" dir="5400000" algn="tl" rotWithShape="0">
                    <a:srgbClr val="000000">
                      <a:alpha val="30000"/>
                    </a:srgbClr>
                  </a:outerShdw>
                </a:effectLst>
                <a:latin typeface="+mj-lt"/>
                <a:ea typeface="+mj-ea"/>
                <a:cs typeface="+mj-cs"/>
              </a:rPr>
              <a:t>Henry  continues to enter, analyze, and manipulate data in the Banner System according to the established office guidelines.  He reviews, compiles, and retrieves budget reports every Monday by 3:00pm.  Through training and mentoring Henry has the ability and resources to analyze the documents; however, the last two quarterly report updates have shown that Henry overlooked some significant errors on reports sent to the budget committee.  This lack of attention to detail may have resulted in errors in the annual report to the Trustees.  </a:t>
            </a:r>
          </a:p>
          <a:p>
            <a:pPr marL="640080" lvl="1" indent="-237744" fontAlgn="auto">
              <a:spcAft>
                <a:spcPts val="0"/>
              </a:spcAft>
              <a:buFont typeface="Verdana"/>
              <a:buNone/>
              <a:defRPr/>
            </a:pPr>
            <a:r>
              <a:rPr lang="en-US" sz="2400" dirty="0">
                <a:solidFill>
                  <a:schemeClr val="tx2">
                    <a:satMod val="130000"/>
                  </a:schemeClr>
                </a:solidFill>
                <a:effectLst>
                  <a:outerShdw blurRad="50000" dist="30000" dir="5400000" algn="tl" rotWithShape="0">
                    <a:srgbClr val="000000">
                      <a:alpha val="30000"/>
                    </a:srgbClr>
                  </a:outerShdw>
                </a:effectLst>
                <a:latin typeface="+mj-lt"/>
                <a:ea typeface="+mj-ea"/>
                <a:cs typeface="+mj-cs"/>
              </a:rPr>
              <a:t>	</a:t>
            </a:r>
            <a:r>
              <a:rPr lang="en-US" sz="1900" b="1" dirty="0">
                <a:solidFill>
                  <a:srgbClr val="FF0000"/>
                </a:solidFill>
              </a:rPr>
              <a:t>Annual Rating on this Key Responsibility - 2</a:t>
            </a:r>
          </a:p>
        </p:txBody>
      </p:sp>
    </p:spTree>
  </p:cSld>
  <p:clrMapOvr>
    <a:masterClrMapping/>
  </p:clrMapOvr>
  <p:transition/>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685800"/>
            <a:ext cx="7488238" cy="1143000"/>
          </a:xfrm>
        </p:spPr>
        <p:txBody>
          <a:bodyPr/>
          <a:lstStyle/>
          <a:p>
            <a:pPr fontAlgn="auto">
              <a:spcAft>
                <a:spcPts val="0"/>
              </a:spcAft>
              <a:defRPr/>
            </a:pPr>
            <a:r>
              <a:rPr lang="en-US" sz="3200" b="1">
                <a:solidFill>
                  <a:schemeClr val="tx2">
                    <a:satMod val="130000"/>
                  </a:schemeClr>
                </a:solidFill>
              </a:rPr>
              <a:t>Step 3:  Final Review (cont.)</a:t>
            </a:r>
            <a:endParaRPr lang="en-US" sz="3200" dirty="0">
              <a:solidFill>
                <a:schemeClr val="tx2">
                  <a:satMod val="130000"/>
                </a:schemeClr>
              </a:solidFill>
            </a:endParaRPr>
          </a:p>
        </p:txBody>
      </p:sp>
      <p:sp>
        <p:nvSpPr>
          <p:cNvPr id="69635" name="Content Placeholder 2"/>
          <p:cNvSpPr>
            <a:spLocks noGrp="1"/>
          </p:cNvSpPr>
          <p:nvPr>
            <p:ph idx="1"/>
          </p:nvPr>
        </p:nvSpPr>
        <p:spPr>
          <a:xfrm>
            <a:off x="1435100" y="2057400"/>
            <a:ext cx="7499350" cy="4191000"/>
          </a:xfrm>
        </p:spPr>
        <p:txBody>
          <a:bodyPr/>
          <a:lstStyle/>
          <a:p>
            <a:r>
              <a:rPr lang="en-US" altLang="en-US" sz="2800"/>
              <a:t>Determine Overall Annual Rating</a:t>
            </a:r>
          </a:p>
          <a:p>
            <a:r>
              <a:rPr lang="en-US" altLang="en-US" sz="2800"/>
              <a:t>Enter “Overall Rating” on Front Page</a:t>
            </a:r>
          </a:p>
          <a:p>
            <a:r>
              <a:rPr lang="en-US" altLang="en-US" sz="2800"/>
              <a:t>Check “Annual Appraisal” Box</a:t>
            </a:r>
          </a:p>
          <a:p>
            <a:pPr>
              <a:buFont typeface="Wingdings 2" panose="05020102010507070707" pitchFamily="18" charset="2"/>
              <a:buNone/>
            </a:pPr>
            <a:endParaRPr lang="en-US" altLang="en-US"/>
          </a:p>
          <a:p>
            <a:endParaRPr lang="en-US" altLang="en-US"/>
          </a:p>
        </p:txBody>
      </p:sp>
      <p:pic>
        <p:nvPicPr>
          <p:cNvPr id="6963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09800" y="4114800"/>
            <a:ext cx="5343525" cy="2076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9637" name="Picture 4" descr="D:\USERS\glblackm\Local Settings\Temporary Internet Files\Content.IE5\H70KA5O7\MCBD06633_0000[1].wm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48400" y="0"/>
            <a:ext cx="2895600" cy="205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Title 27"/>
          <p:cNvSpPr>
            <a:spLocks noGrp="1"/>
          </p:cNvSpPr>
          <p:nvPr>
            <p:ph type="title"/>
          </p:nvPr>
        </p:nvSpPr>
        <p:spPr/>
        <p:txBody>
          <a:bodyPr/>
          <a:lstStyle/>
          <a:p>
            <a:pPr fontAlgn="auto">
              <a:spcAft>
                <a:spcPts val="0"/>
              </a:spcAft>
              <a:defRPr/>
            </a:pPr>
            <a:r>
              <a:rPr lang="en-US" sz="2800" b="1" dirty="0">
                <a:solidFill>
                  <a:schemeClr val="tx2">
                    <a:satMod val="130000"/>
                  </a:schemeClr>
                </a:solidFill>
              </a:rPr>
              <a:t>Approval Signatures</a:t>
            </a:r>
          </a:p>
        </p:txBody>
      </p:sp>
      <p:sp>
        <p:nvSpPr>
          <p:cNvPr id="70659" name="Content Placeholder 6"/>
          <p:cNvSpPr>
            <a:spLocks noGrp="1"/>
          </p:cNvSpPr>
          <p:nvPr>
            <p:ph idx="1"/>
          </p:nvPr>
        </p:nvSpPr>
        <p:spPr>
          <a:xfrm>
            <a:off x="1182688" y="1981200"/>
            <a:ext cx="7772400" cy="1143000"/>
          </a:xfrm>
        </p:spPr>
        <p:txBody>
          <a:bodyPr/>
          <a:lstStyle/>
          <a:p>
            <a:pPr>
              <a:buFont typeface="Wingdings 2" panose="05020102010507070707" pitchFamily="18" charset="2"/>
              <a:buNone/>
            </a:pPr>
            <a:endParaRPr lang="en-US" altLang="en-US" sz="2400" b="1">
              <a:solidFill>
                <a:srgbClr val="0066FF"/>
              </a:solidFill>
              <a:latin typeface="Times New Roman" panose="02020603050405020304" pitchFamily="18" charset="0"/>
            </a:endParaRPr>
          </a:p>
          <a:p>
            <a:endParaRPr lang="en-US" altLang="en-US"/>
          </a:p>
        </p:txBody>
      </p:sp>
      <p:sp>
        <p:nvSpPr>
          <p:cNvPr id="70660" name="Down Arrow 5"/>
          <p:cNvSpPr>
            <a:spLocks noChangeArrowheads="1"/>
          </p:cNvSpPr>
          <p:nvPr/>
        </p:nvSpPr>
        <p:spPr bwMode="auto">
          <a:xfrm rot="-7663925">
            <a:off x="2851944" y="4979194"/>
            <a:ext cx="642938" cy="1168400"/>
          </a:xfrm>
          <a:prstGeom prst="downArrow">
            <a:avLst>
              <a:gd name="adj1" fmla="val 50000"/>
              <a:gd name="adj2" fmla="val 50085"/>
            </a:avLst>
          </a:prstGeom>
          <a:solidFill>
            <a:schemeClr val="accent1"/>
          </a:solidFill>
          <a:ln w="9525" algn="ctr">
            <a:solidFill>
              <a:schemeClr val="tx1"/>
            </a:solidFill>
            <a:miter lim="800000"/>
            <a:headEnd/>
            <a:tailEnd/>
          </a:ln>
        </p:spPr>
        <p:txBody>
          <a:bodyPr wrap="none"/>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endParaRPr lang="en-US" altLang="en-US"/>
          </a:p>
        </p:txBody>
      </p:sp>
      <p:pic>
        <p:nvPicPr>
          <p:cNvPr id="70661" name="Picture 2" descr="D:\USERS\almahone\Local Settings\Temporary Internet Files\Content.IE5\I0UK8W8X\MMj01726400000[1].gif"/>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rot="1473107">
            <a:off x="7178675" y="457200"/>
            <a:ext cx="1343025" cy="110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10" name="Table 9"/>
          <p:cNvGraphicFramePr>
            <a:graphicFrameLocks noGrp="1"/>
          </p:cNvGraphicFramePr>
          <p:nvPr/>
        </p:nvGraphicFramePr>
        <p:xfrm>
          <a:off x="2012950" y="1981200"/>
          <a:ext cx="6064250" cy="2822575"/>
        </p:xfrm>
        <a:graphic>
          <a:graphicData uri="http://schemas.openxmlformats.org/drawingml/2006/table">
            <a:tbl>
              <a:tblPr/>
              <a:tblGrid>
                <a:gridCol w="722293">
                  <a:extLst>
                    <a:ext uri="{9D8B030D-6E8A-4147-A177-3AD203B41FA5}">
                      <a16:colId xmlns:a16="http://schemas.microsoft.com/office/drawing/2014/main" val="20000"/>
                    </a:ext>
                  </a:extLst>
                </a:gridCol>
                <a:gridCol w="722293">
                  <a:extLst>
                    <a:ext uri="{9D8B030D-6E8A-4147-A177-3AD203B41FA5}">
                      <a16:colId xmlns:a16="http://schemas.microsoft.com/office/drawing/2014/main" val="20001"/>
                    </a:ext>
                  </a:extLst>
                </a:gridCol>
                <a:gridCol w="722293">
                  <a:extLst>
                    <a:ext uri="{9D8B030D-6E8A-4147-A177-3AD203B41FA5}">
                      <a16:colId xmlns:a16="http://schemas.microsoft.com/office/drawing/2014/main" val="20002"/>
                    </a:ext>
                  </a:extLst>
                </a:gridCol>
                <a:gridCol w="60191">
                  <a:extLst>
                    <a:ext uri="{9D8B030D-6E8A-4147-A177-3AD203B41FA5}">
                      <a16:colId xmlns:a16="http://schemas.microsoft.com/office/drawing/2014/main" val="20003"/>
                    </a:ext>
                  </a:extLst>
                </a:gridCol>
                <a:gridCol w="722293">
                  <a:extLst>
                    <a:ext uri="{9D8B030D-6E8A-4147-A177-3AD203B41FA5}">
                      <a16:colId xmlns:a16="http://schemas.microsoft.com/office/drawing/2014/main" val="20004"/>
                    </a:ext>
                  </a:extLst>
                </a:gridCol>
                <a:gridCol w="722293">
                  <a:extLst>
                    <a:ext uri="{9D8B030D-6E8A-4147-A177-3AD203B41FA5}">
                      <a16:colId xmlns:a16="http://schemas.microsoft.com/office/drawing/2014/main" val="20005"/>
                    </a:ext>
                  </a:extLst>
                </a:gridCol>
                <a:gridCol w="722293">
                  <a:extLst>
                    <a:ext uri="{9D8B030D-6E8A-4147-A177-3AD203B41FA5}">
                      <a16:colId xmlns:a16="http://schemas.microsoft.com/office/drawing/2014/main" val="20006"/>
                    </a:ext>
                  </a:extLst>
                </a:gridCol>
                <a:gridCol w="722293">
                  <a:extLst>
                    <a:ext uri="{9D8B030D-6E8A-4147-A177-3AD203B41FA5}">
                      <a16:colId xmlns:a16="http://schemas.microsoft.com/office/drawing/2014/main" val="20007"/>
                    </a:ext>
                  </a:extLst>
                </a:gridCol>
                <a:gridCol w="722293">
                  <a:extLst>
                    <a:ext uri="{9D8B030D-6E8A-4147-A177-3AD203B41FA5}">
                      <a16:colId xmlns:a16="http://schemas.microsoft.com/office/drawing/2014/main" val="20008"/>
                    </a:ext>
                  </a:extLst>
                </a:gridCol>
                <a:gridCol w="225717">
                  <a:extLst>
                    <a:ext uri="{9D8B030D-6E8A-4147-A177-3AD203B41FA5}">
                      <a16:colId xmlns:a16="http://schemas.microsoft.com/office/drawing/2014/main" val="20009"/>
                    </a:ext>
                  </a:extLst>
                </a:gridCol>
              </a:tblGrid>
              <a:tr h="336704">
                <a:tc gridSpan="2">
                  <a:txBody>
                    <a:bodyPr/>
                    <a:lstStyle/>
                    <a:p>
                      <a:pPr algn="ctr" fontAlgn="b"/>
                      <a:r>
                        <a:rPr lang="en-US" sz="1400" b="1" i="0" u="none" strike="noStrike" dirty="0">
                          <a:solidFill>
                            <a:srgbClr val="000000"/>
                          </a:solidFill>
                          <a:latin typeface="Calibri"/>
                        </a:rPr>
                        <a:t>Approvals</a:t>
                      </a:r>
                    </a:p>
                  </a:txBody>
                  <a:tcPr marL="9525" marR="9525" marT="9522" marB="0" anchor="b">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gn="l" fontAlgn="b"/>
                      <a:endParaRPr lang="en-US" sz="1100" b="0" i="0" u="none" strike="noStrike" dirty="0">
                        <a:solidFill>
                          <a:srgbClr val="000000"/>
                        </a:solidFill>
                        <a:latin typeface="Calibri"/>
                      </a:endParaRPr>
                    </a:p>
                  </a:txBody>
                  <a:tcPr marL="9525" marR="9525" marT="9522" marB="0" anchor="b">
                    <a:lnL>
                      <a:noFill/>
                    </a:lnL>
                    <a:lnR>
                      <a:noFill/>
                    </a:lnR>
                    <a:lnT>
                      <a:noFill/>
                    </a:lnT>
                    <a:lnB>
                      <a:noFill/>
                    </a:lnB>
                  </a:tcPr>
                </a:tc>
                <a:tc>
                  <a:txBody>
                    <a:bodyPr/>
                    <a:lstStyle/>
                    <a:p>
                      <a:pPr algn="l" fontAlgn="b"/>
                      <a:endParaRPr lang="en-US" sz="1100" b="0" i="0" u="none" strike="noStrike" dirty="0">
                        <a:solidFill>
                          <a:srgbClr val="000000"/>
                        </a:solidFill>
                        <a:latin typeface="Calibri"/>
                      </a:endParaRPr>
                    </a:p>
                  </a:txBody>
                  <a:tcPr marL="9525" marR="9525" marT="9522" marB="0" anchor="b">
                    <a:lnL>
                      <a:noFill/>
                    </a:lnL>
                    <a:lnR>
                      <a:noFill/>
                    </a:lnR>
                    <a:lnT>
                      <a:noFill/>
                    </a:lnT>
                    <a:lnB>
                      <a:noFill/>
                    </a:lnB>
                  </a:tcPr>
                </a:tc>
                <a:tc>
                  <a:txBody>
                    <a:bodyPr/>
                    <a:lstStyle/>
                    <a:p>
                      <a:pPr algn="l" fontAlgn="b"/>
                      <a:endParaRPr lang="en-US" sz="1100" b="0" i="0" u="none" strike="noStrike" dirty="0">
                        <a:solidFill>
                          <a:srgbClr val="000000"/>
                        </a:solidFill>
                        <a:latin typeface="Calibri"/>
                      </a:endParaRPr>
                    </a:p>
                  </a:txBody>
                  <a:tcPr marL="9525" marR="9525" marT="9522" marB="0" anchor="b">
                    <a:lnL>
                      <a:noFill/>
                    </a:lnL>
                    <a:lnR>
                      <a:noFill/>
                    </a:lnR>
                    <a:lnT>
                      <a:noFill/>
                    </a:lnT>
                    <a:lnB>
                      <a:noFill/>
                    </a:lnB>
                  </a:tcPr>
                </a:tc>
                <a:tc>
                  <a:txBody>
                    <a:bodyPr/>
                    <a:lstStyle/>
                    <a:p>
                      <a:pPr algn="l" fontAlgn="b"/>
                      <a:endParaRPr lang="en-US" sz="1100" b="0" i="0" u="none" strike="noStrike" dirty="0">
                        <a:solidFill>
                          <a:srgbClr val="000000"/>
                        </a:solidFill>
                        <a:latin typeface="Calibri"/>
                      </a:endParaRPr>
                    </a:p>
                  </a:txBody>
                  <a:tcPr marL="9525" marR="9525" marT="9522" marB="0" anchor="b">
                    <a:lnL>
                      <a:noFill/>
                    </a:lnL>
                    <a:lnR>
                      <a:noFill/>
                    </a:lnR>
                    <a:lnT>
                      <a:noFill/>
                    </a:lnT>
                    <a:lnB>
                      <a:noFill/>
                    </a:lnB>
                  </a:tcPr>
                </a:tc>
                <a:tc>
                  <a:txBody>
                    <a:bodyPr/>
                    <a:lstStyle/>
                    <a:p>
                      <a:pPr algn="l" fontAlgn="b"/>
                      <a:endParaRPr lang="en-US" sz="1100" b="0" i="0" u="none" strike="noStrike" dirty="0">
                        <a:solidFill>
                          <a:srgbClr val="000000"/>
                        </a:solidFill>
                        <a:latin typeface="Calibri"/>
                      </a:endParaRPr>
                    </a:p>
                  </a:txBody>
                  <a:tcPr marL="9525" marR="9525" marT="9522" marB="0" anchor="b">
                    <a:lnL>
                      <a:noFill/>
                    </a:lnL>
                    <a:lnR>
                      <a:noFill/>
                    </a:lnR>
                    <a:lnT>
                      <a:noFill/>
                    </a:lnT>
                    <a:lnB>
                      <a:noFill/>
                    </a:lnB>
                  </a:tcPr>
                </a:tc>
                <a:tc>
                  <a:txBody>
                    <a:bodyPr/>
                    <a:lstStyle/>
                    <a:p>
                      <a:pPr algn="l" fontAlgn="b"/>
                      <a:endParaRPr lang="en-US" sz="1100" b="0" i="0" u="none" strike="noStrike" dirty="0">
                        <a:solidFill>
                          <a:srgbClr val="000000"/>
                        </a:solidFill>
                        <a:latin typeface="Calibri"/>
                      </a:endParaRPr>
                    </a:p>
                  </a:txBody>
                  <a:tcPr marL="9525" marR="9525" marT="9522" marB="0" anchor="b">
                    <a:lnL>
                      <a:noFill/>
                    </a:lnL>
                    <a:lnR>
                      <a:noFill/>
                    </a:lnR>
                    <a:lnT>
                      <a:noFill/>
                    </a:lnT>
                    <a:lnB>
                      <a:noFill/>
                    </a:lnB>
                  </a:tcPr>
                </a:tc>
                <a:tc>
                  <a:txBody>
                    <a:bodyPr/>
                    <a:lstStyle/>
                    <a:p>
                      <a:pPr algn="l" fontAlgn="b"/>
                      <a:endParaRPr lang="en-US" sz="1100" b="0" i="0" u="none" strike="noStrike" dirty="0">
                        <a:solidFill>
                          <a:srgbClr val="000000"/>
                        </a:solidFill>
                        <a:latin typeface="Calibri"/>
                      </a:endParaRPr>
                    </a:p>
                  </a:txBody>
                  <a:tcPr marL="9525" marR="9525" marT="9522" marB="0" anchor="b">
                    <a:lnL>
                      <a:noFill/>
                    </a:lnL>
                    <a:lnR>
                      <a:noFill/>
                    </a:lnR>
                    <a:lnT>
                      <a:noFill/>
                    </a:lnT>
                    <a:lnB>
                      <a:noFill/>
                    </a:lnB>
                  </a:tcPr>
                </a:tc>
                <a:tc>
                  <a:txBody>
                    <a:bodyPr/>
                    <a:lstStyle/>
                    <a:p>
                      <a:pPr algn="l" fontAlgn="b"/>
                      <a:endParaRPr lang="en-US" sz="1100" b="0" i="0" u="none" strike="noStrike" dirty="0">
                        <a:solidFill>
                          <a:srgbClr val="000000"/>
                        </a:solidFill>
                        <a:latin typeface="Calibri"/>
                      </a:endParaRPr>
                    </a:p>
                  </a:txBody>
                  <a:tcPr marL="9525" marR="9525" marT="9522" marB="0" anchor="b">
                    <a:lnL>
                      <a:noFill/>
                    </a:lnL>
                    <a:lnR>
                      <a:noFill/>
                    </a:lnR>
                    <a:lnT>
                      <a:noFill/>
                    </a:lnT>
                    <a:lnB>
                      <a:noFill/>
                    </a:lnB>
                  </a:tcPr>
                </a:tc>
                <a:extLst>
                  <a:ext uri="{0D108BD9-81ED-4DB2-BD59-A6C34878D82A}">
                    <a16:rowId xmlns:a16="http://schemas.microsoft.com/office/drawing/2014/main" val="10000"/>
                  </a:ext>
                </a:extLst>
              </a:tr>
              <a:tr h="208258">
                <a:tc>
                  <a:txBody>
                    <a:bodyPr/>
                    <a:lstStyle/>
                    <a:p>
                      <a:pPr algn="l" fontAlgn="b"/>
                      <a:endParaRPr lang="en-US" sz="1100" b="0" i="0" u="none" strike="noStrike" dirty="0">
                        <a:solidFill>
                          <a:srgbClr val="000000"/>
                        </a:solidFill>
                        <a:latin typeface="Calibri"/>
                      </a:endParaRPr>
                    </a:p>
                  </a:txBody>
                  <a:tcPr marL="9525" marR="9525" marT="9522"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endParaRPr lang="en-US" sz="1100" b="0" i="0" u="none" strike="noStrike" dirty="0">
                        <a:solidFill>
                          <a:srgbClr val="000000"/>
                        </a:solidFill>
                        <a:latin typeface="Calibri"/>
                      </a:endParaRPr>
                    </a:p>
                  </a:txBody>
                  <a:tcPr marL="9525" marR="9525" marT="9522"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endParaRPr lang="en-US" sz="1100" b="0" i="0" u="none" strike="noStrike" dirty="0">
                        <a:solidFill>
                          <a:srgbClr val="000000"/>
                        </a:solidFill>
                        <a:latin typeface="Calibri"/>
                      </a:endParaRPr>
                    </a:p>
                  </a:txBody>
                  <a:tcPr marL="9525" marR="9525" marT="9522" marB="0" anchor="b">
                    <a:lnL>
                      <a:noFill/>
                    </a:lnL>
                    <a:lnR>
                      <a:noFill/>
                    </a:lnR>
                    <a:lnT>
                      <a:noFill/>
                    </a:lnT>
                    <a:lnB w="25400" cap="flat" cmpd="dbl" algn="ctr">
                      <a:solidFill>
                        <a:srgbClr val="000000"/>
                      </a:solidFill>
                      <a:prstDash val="solid"/>
                      <a:round/>
                      <a:headEnd type="none" w="med" len="med"/>
                      <a:tailEnd type="none" w="med" len="med"/>
                    </a:lnB>
                  </a:tcPr>
                </a:tc>
                <a:tc>
                  <a:txBody>
                    <a:bodyPr/>
                    <a:lstStyle/>
                    <a:p>
                      <a:pPr algn="l" fontAlgn="b"/>
                      <a:endParaRPr lang="en-US" sz="1100" b="0" i="0" u="none" strike="noStrike" dirty="0">
                        <a:solidFill>
                          <a:srgbClr val="000000"/>
                        </a:solidFill>
                        <a:latin typeface="Calibri"/>
                      </a:endParaRPr>
                    </a:p>
                  </a:txBody>
                  <a:tcPr marL="9525" marR="9525" marT="9522" marB="0" anchor="b">
                    <a:lnL>
                      <a:noFill/>
                    </a:lnL>
                    <a:lnR>
                      <a:noFill/>
                    </a:lnR>
                    <a:lnT>
                      <a:noFill/>
                    </a:lnT>
                    <a:lnB w="25400" cap="flat" cmpd="dbl" algn="ctr">
                      <a:solidFill>
                        <a:srgbClr val="000000"/>
                      </a:solidFill>
                      <a:prstDash val="solid"/>
                      <a:round/>
                      <a:headEnd type="none" w="med" len="med"/>
                      <a:tailEnd type="none" w="med" len="med"/>
                    </a:lnB>
                  </a:tcPr>
                </a:tc>
                <a:tc>
                  <a:txBody>
                    <a:bodyPr/>
                    <a:lstStyle/>
                    <a:p>
                      <a:pPr algn="l" fontAlgn="b"/>
                      <a:endParaRPr lang="en-US" sz="1100" b="0" i="0" u="none" strike="noStrike" dirty="0">
                        <a:solidFill>
                          <a:srgbClr val="000000"/>
                        </a:solidFill>
                        <a:latin typeface="Calibri"/>
                      </a:endParaRPr>
                    </a:p>
                  </a:txBody>
                  <a:tcPr marL="9525" marR="9525" marT="9522" marB="0" anchor="b">
                    <a:lnL>
                      <a:noFill/>
                    </a:lnL>
                    <a:lnR>
                      <a:noFill/>
                    </a:lnR>
                    <a:lnT>
                      <a:noFill/>
                    </a:lnT>
                    <a:lnB w="25400" cap="flat" cmpd="dbl" algn="ctr">
                      <a:solidFill>
                        <a:srgbClr val="000000"/>
                      </a:solidFill>
                      <a:prstDash val="solid"/>
                      <a:round/>
                      <a:headEnd type="none" w="med" len="med"/>
                      <a:tailEnd type="none" w="med" len="med"/>
                    </a:lnB>
                  </a:tcPr>
                </a:tc>
                <a:tc>
                  <a:txBody>
                    <a:bodyPr/>
                    <a:lstStyle/>
                    <a:p>
                      <a:pPr algn="l" fontAlgn="b"/>
                      <a:endParaRPr lang="en-US" sz="1100" b="0" i="0" u="none" strike="noStrike" dirty="0">
                        <a:solidFill>
                          <a:srgbClr val="000000"/>
                        </a:solidFill>
                        <a:latin typeface="Calibri"/>
                      </a:endParaRPr>
                    </a:p>
                  </a:txBody>
                  <a:tcPr marL="9525" marR="9525" marT="9522" marB="0" anchor="b">
                    <a:lnL>
                      <a:noFill/>
                    </a:lnL>
                    <a:lnR>
                      <a:noFill/>
                    </a:lnR>
                    <a:lnT>
                      <a:noFill/>
                    </a:lnT>
                    <a:lnB w="25400" cap="flat" cmpd="dbl" algn="ctr">
                      <a:solidFill>
                        <a:srgbClr val="000000"/>
                      </a:solidFill>
                      <a:prstDash val="solid"/>
                      <a:round/>
                      <a:headEnd type="none" w="med" len="med"/>
                      <a:tailEnd type="none" w="med" len="med"/>
                    </a:lnB>
                  </a:tcPr>
                </a:tc>
                <a:tc>
                  <a:txBody>
                    <a:bodyPr/>
                    <a:lstStyle/>
                    <a:p>
                      <a:pPr algn="l" fontAlgn="b"/>
                      <a:endParaRPr lang="en-US" sz="1100" b="0" i="0" u="none" strike="noStrike" dirty="0">
                        <a:solidFill>
                          <a:srgbClr val="000000"/>
                        </a:solidFill>
                        <a:latin typeface="Calibri"/>
                      </a:endParaRPr>
                    </a:p>
                  </a:txBody>
                  <a:tcPr marL="9525" marR="9525" marT="9522" marB="0" anchor="b">
                    <a:lnL>
                      <a:noFill/>
                    </a:lnL>
                    <a:lnR>
                      <a:noFill/>
                    </a:lnR>
                    <a:lnT>
                      <a:noFill/>
                    </a:lnT>
                    <a:lnB w="25400" cap="flat" cmpd="dbl" algn="ctr">
                      <a:solidFill>
                        <a:srgbClr val="000000"/>
                      </a:solidFill>
                      <a:prstDash val="solid"/>
                      <a:round/>
                      <a:headEnd type="none" w="med" len="med"/>
                      <a:tailEnd type="none" w="med" len="med"/>
                    </a:lnB>
                  </a:tcPr>
                </a:tc>
                <a:tc>
                  <a:txBody>
                    <a:bodyPr/>
                    <a:lstStyle/>
                    <a:p>
                      <a:pPr algn="l" fontAlgn="b"/>
                      <a:endParaRPr lang="en-US" sz="1100" b="0" i="0" u="none" strike="noStrike" dirty="0">
                        <a:solidFill>
                          <a:srgbClr val="000000"/>
                        </a:solidFill>
                        <a:latin typeface="Calibri"/>
                      </a:endParaRPr>
                    </a:p>
                  </a:txBody>
                  <a:tcPr marL="9525" marR="9525" marT="9522" marB="0" anchor="b">
                    <a:lnL>
                      <a:noFill/>
                    </a:lnL>
                    <a:lnR>
                      <a:noFill/>
                    </a:lnR>
                    <a:lnT>
                      <a:noFill/>
                    </a:lnT>
                    <a:lnB w="25400" cap="flat" cmpd="dbl" algn="ctr">
                      <a:solidFill>
                        <a:srgbClr val="000000"/>
                      </a:solidFill>
                      <a:prstDash val="solid"/>
                      <a:round/>
                      <a:headEnd type="none" w="med" len="med"/>
                      <a:tailEnd type="none" w="med" len="med"/>
                    </a:lnB>
                  </a:tcPr>
                </a:tc>
                <a:tc>
                  <a:txBody>
                    <a:bodyPr/>
                    <a:lstStyle/>
                    <a:p>
                      <a:pPr algn="l" fontAlgn="b"/>
                      <a:endParaRPr lang="en-US" sz="1100" b="0" i="0" u="none" strike="noStrike" dirty="0">
                        <a:solidFill>
                          <a:srgbClr val="000000"/>
                        </a:solidFill>
                        <a:latin typeface="Calibri"/>
                      </a:endParaRPr>
                    </a:p>
                  </a:txBody>
                  <a:tcPr marL="9525" marR="9525" marT="9522" marB="0" anchor="b">
                    <a:lnL>
                      <a:noFill/>
                    </a:lnL>
                    <a:lnR>
                      <a:noFill/>
                    </a:lnR>
                    <a:lnT>
                      <a:noFill/>
                    </a:lnT>
                    <a:lnB w="25400" cap="flat" cmpd="dbl" algn="ctr">
                      <a:solidFill>
                        <a:srgbClr val="000000"/>
                      </a:solidFill>
                      <a:prstDash val="solid"/>
                      <a:round/>
                      <a:headEnd type="none" w="med" len="med"/>
                      <a:tailEnd type="none" w="med" len="med"/>
                    </a:lnB>
                  </a:tcPr>
                </a:tc>
                <a:tc>
                  <a:txBody>
                    <a:bodyPr/>
                    <a:lstStyle/>
                    <a:p>
                      <a:pPr algn="l" fontAlgn="b"/>
                      <a:endParaRPr lang="en-US" sz="1100" b="0" i="0" u="none" strike="noStrike" dirty="0">
                        <a:solidFill>
                          <a:srgbClr val="000000"/>
                        </a:solidFill>
                        <a:latin typeface="Calibri"/>
                      </a:endParaRPr>
                    </a:p>
                  </a:txBody>
                  <a:tcPr marL="9525" marR="9525" marT="9522" marB="0" anchor="b">
                    <a:lnL>
                      <a:noFill/>
                    </a:lnL>
                    <a:lnR>
                      <a:noFill/>
                    </a:lnR>
                    <a:lnT>
                      <a:noFill/>
                    </a:lnT>
                    <a:lnB w="25400"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226173">
                <a:tc gridSpan="9">
                  <a:txBody>
                    <a:bodyPr/>
                    <a:lstStyle/>
                    <a:p>
                      <a:pPr algn="ctr" fontAlgn="b"/>
                      <a:r>
                        <a:rPr lang="en-US" sz="1200" b="1" i="0" u="none" strike="noStrike" dirty="0">
                          <a:solidFill>
                            <a:srgbClr val="000000"/>
                          </a:solidFill>
                          <a:latin typeface="Calibri"/>
                        </a:rPr>
                        <a:t>Final Appraisal</a:t>
                      </a:r>
                    </a:p>
                  </a:txBody>
                  <a:tcPr marL="9525" marR="9525" marT="9522" marB="0" anchor="b">
                    <a:lnL w="25400" cap="flat" cmpd="dbl" algn="ctr">
                      <a:solidFill>
                        <a:srgbClr val="000000"/>
                      </a:solidFill>
                      <a:prstDash val="solid"/>
                      <a:round/>
                      <a:headEnd type="none" w="med" len="med"/>
                      <a:tailEnd type="none" w="med" len="med"/>
                    </a:lnL>
                    <a:lnR>
                      <a:noFill/>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r>
                        <a:rPr lang="en-US" sz="1100" b="0" i="0" u="none" strike="noStrike" dirty="0">
                          <a:solidFill>
                            <a:srgbClr val="000000"/>
                          </a:solidFill>
                          <a:latin typeface="Calibri"/>
                        </a:rPr>
                        <a:t> </a:t>
                      </a:r>
                    </a:p>
                  </a:txBody>
                  <a:tcPr marL="9525" marR="9525" marT="9522" marB="0" anchor="b">
                    <a:lnL>
                      <a:noFill/>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extLst>
                  <a:ext uri="{0D108BD9-81ED-4DB2-BD59-A6C34878D82A}">
                    <a16:rowId xmlns:a16="http://schemas.microsoft.com/office/drawing/2014/main" val="10002"/>
                  </a:ext>
                </a:extLst>
              </a:tr>
              <a:tr h="208258">
                <a:tc>
                  <a:txBody>
                    <a:bodyPr/>
                    <a:lstStyle/>
                    <a:p>
                      <a:pPr algn="l" fontAlgn="b"/>
                      <a:r>
                        <a:rPr lang="en-US" sz="1100" b="0" i="0" u="none" strike="noStrike" dirty="0">
                          <a:solidFill>
                            <a:srgbClr val="000000"/>
                          </a:solidFill>
                          <a:latin typeface="Calibri"/>
                        </a:rPr>
                        <a:t> </a:t>
                      </a:r>
                    </a:p>
                  </a:txBody>
                  <a:tcPr marL="9525" marR="9525" marT="9522" marB="0" anchor="b">
                    <a:lnL w="25400" cap="flat" cmpd="dbl"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100" b="0" i="0" u="none" strike="noStrike" dirty="0">
                        <a:solidFill>
                          <a:srgbClr val="000000"/>
                        </a:solidFill>
                        <a:latin typeface="Calibri"/>
                      </a:endParaRPr>
                    </a:p>
                  </a:txBody>
                  <a:tcPr marL="9525" marR="9525" marT="9522"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100" b="0" i="0" u="none" strike="noStrike" dirty="0">
                        <a:solidFill>
                          <a:srgbClr val="000000"/>
                        </a:solidFill>
                        <a:latin typeface="Calibri"/>
                      </a:endParaRPr>
                    </a:p>
                  </a:txBody>
                  <a:tcPr marL="9525" marR="9525" marT="9522"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100" b="0" i="0" u="none" strike="noStrike" dirty="0">
                        <a:solidFill>
                          <a:srgbClr val="000000"/>
                        </a:solidFill>
                        <a:latin typeface="Calibri"/>
                      </a:endParaRPr>
                    </a:p>
                  </a:txBody>
                  <a:tcPr marL="9525" marR="9525" marT="9522"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100" b="0" i="0" u="none" strike="noStrike" dirty="0">
                        <a:solidFill>
                          <a:srgbClr val="000000"/>
                        </a:solidFill>
                        <a:latin typeface="Calibri"/>
                      </a:endParaRPr>
                    </a:p>
                  </a:txBody>
                  <a:tcPr marL="9525" marR="9525" marT="9522"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100" b="0" i="0" u="none" strike="noStrike" dirty="0">
                        <a:solidFill>
                          <a:srgbClr val="000000"/>
                        </a:solidFill>
                        <a:latin typeface="Calibri"/>
                      </a:endParaRPr>
                    </a:p>
                  </a:txBody>
                  <a:tcPr marL="9525" marR="9525" marT="9522"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100" b="0" i="0" u="none" strike="noStrike" dirty="0">
                        <a:solidFill>
                          <a:srgbClr val="000000"/>
                        </a:solidFill>
                        <a:latin typeface="Calibri"/>
                      </a:endParaRPr>
                    </a:p>
                  </a:txBody>
                  <a:tcPr marL="9525" marR="9525" marT="9522"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100" b="0" i="0" u="none" strike="noStrike" dirty="0">
                        <a:solidFill>
                          <a:srgbClr val="000000"/>
                        </a:solidFill>
                        <a:latin typeface="Calibri"/>
                      </a:endParaRPr>
                    </a:p>
                  </a:txBody>
                  <a:tcPr marL="9525" marR="9525" marT="9522"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100" b="0" i="0" u="none" strike="noStrike" dirty="0">
                        <a:solidFill>
                          <a:srgbClr val="000000"/>
                        </a:solidFill>
                        <a:latin typeface="Calibri"/>
                      </a:endParaRPr>
                    </a:p>
                  </a:txBody>
                  <a:tcPr marL="9525" marR="9525" marT="9522"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n-US" sz="1100" b="0" i="0" u="none" strike="noStrike" dirty="0">
                          <a:solidFill>
                            <a:srgbClr val="000000"/>
                          </a:solidFill>
                          <a:latin typeface="Calibri"/>
                        </a:rPr>
                        <a:t> </a:t>
                      </a:r>
                    </a:p>
                  </a:txBody>
                  <a:tcPr marL="9525" marR="9525" marT="9522" marB="0" anchor="b">
                    <a:lnL>
                      <a:noFill/>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03"/>
                  </a:ext>
                </a:extLst>
              </a:tr>
              <a:tr h="208258">
                <a:tc gridSpan="3">
                  <a:txBody>
                    <a:bodyPr/>
                    <a:lstStyle/>
                    <a:p>
                      <a:pPr algn="r" fontAlgn="b"/>
                      <a:r>
                        <a:rPr lang="en-US" sz="1100" b="1" i="0" u="none" strike="noStrike" dirty="0">
                          <a:solidFill>
                            <a:srgbClr val="000000"/>
                          </a:solidFill>
                          <a:latin typeface="Calibri"/>
                        </a:rPr>
                        <a:t>Employee Signature</a:t>
                      </a:r>
                    </a:p>
                  </a:txBody>
                  <a:tcPr marL="9525" marR="9525" marT="9522"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hMerge="1">
                  <a:txBody>
                    <a:bodyPr/>
                    <a:lstStyle/>
                    <a:p>
                      <a:endParaRPr lang="en-US"/>
                    </a:p>
                  </a:txBody>
                  <a:tcPr/>
                </a:tc>
                <a:tc hMerge="1">
                  <a:txBody>
                    <a:bodyPr/>
                    <a:lstStyle/>
                    <a:p>
                      <a:endParaRPr lang="en-US"/>
                    </a:p>
                  </a:txBody>
                  <a:tcPr/>
                </a:tc>
                <a:tc>
                  <a:txBody>
                    <a:bodyPr/>
                    <a:lstStyle/>
                    <a:p>
                      <a:pPr algn="l" fontAlgn="b"/>
                      <a:r>
                        <a:rPr lang="en-US" sz="1100" b="0" i="0" u="none" strike="noStrike" dirty="0">
                          <a:solidFill>
                            <a:srgbClr val="000000"/>
                          </a:solidFill>
                          <a:latin typeface="Calibri"/>
                        </a:rPr>
                        <a:t> </a:t>
                      </a:r>
                    </a:p>
                  </a:txBody>
                  <a:tcPr marL="9525" marR="9525" marT="9522" marB="0" anchor="b">
                    <a:lnL w="6350" cap="flat" cmpd="sng" algn="ctr">
                      <a:solidFill>
                        <a:srgbClr val="000000"/>
                      </a:solidFill>
                      <a:prstDash val="solid"/>
                      <a:round/>
                      <a:headEnd type="none" w="med" len="med"/>
                      <a:tailEnd type="none" w="med" len="med"/>
                    </a:lnL>
                    <a:lnR>
                      <a:noFill/>
                    </a:lnR>
                    <a:lnT>
                      <a:noFill/>
                    </a:lnT>
                    <a:lnB>
                      <a:noFill/>
                    </a:lnB>
                  </a:tcPr>
                </a:tc>
                <a:tc gridSpan="5">
                  <a:txBody>
                    <a:bodyPr/>
                    <a:lstStyle/>
                    <a:p>
                      <a:pPr algn="ctr" fontAlgn="b"/>
                      <a:r>
                        <a:rPr lang="en-US" sz="1100" b="0" i="0" u="none" strike="noStrike" dirty="0">
                          <a:solidFill>
                            <a:srgbClr val="000000"/>
                          </a:solidFill>
                          <a:latin typeface="Calibri"/>
                        </a:rPr>
                        <a:t> </a:t>
                      </a:r>
                    </a:p>
                  </a:txBody>
                  <a:tcPr marL="9525" marR="9525" marT="9522" marB="0" anchor="b">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r>
                        <a:rPr lang="en-US" sz="1100" b="0" i="0" u="none" strike="noStrike" dirty="0">
                          <a:solidFill>
                            <a:srgbClr val="000000"/>
                          </a:solidFill>
                          <a:latin typeface="Calibri"/>
                        </a:rPr>
                        <a:t> </a:t>
                      </a:r>
                    </a:p>
                  </a:txBody>
                  <a:tcPr marL="9525" marR="9525" marT="9522" marB="0" anchor="b">
                    <a:lnL>
                      <a:noFill/>
                    </a:lnL>
                    <a:lnR w="25400" cap="flat" cmpd="dbl"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04"/>
                  </a:ext>
                </a:extLst>
              </a:tr>
              <a:tr h="177115">
                <a:tc gridSpan="3">
                  <a:txBody>
                    <a:bodyPr/>
                    <a:lstStyle/>
                    <a:p>
                      <a:pPr algn="r" fontAlgn="b"/>
                      <a:r>
                        <a:rPr lang="en-US" sz="1100" b="1" i="0" u="none" strike="noStrike" dirty="0">
                          <a:solidFill>
                            <a:srgbClr val="000000"/>
                          </a:solidFill>
                          <a:latin typeface="Calibri"/>
                        </a:rPr>
                        <a:t>Date</a:t>
                      </a:r>
                    </a:p>
                  </a:txBody>
                  <a:tcPr marL="9525" marR="9525" marT="9522"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hMerge="1">
                  <a:txBody>
                    <a:bodyPr/>
                    <a:lstStyle/>
                    <a:p>
                      <a:endParaRPr lang="en-US"/>
                    </a:p>
                  </a:txBody>
                  <a:tcPr/>
                </a:tc>
                <a:tc hMerge="1">
                  <a:txBody>
                    <a:bodyPr/>
                    <a:lstStyle/>
                    <a:p>
                      <a:endParaRPr lang="en-US"/>
                    </a:p>
                  </a:txBody>
                  <a:tcPr/>
                </a:tc>
                <a:tc>
                  <a:txBody>
                    <a:bodyPr/>
                    <a:lstStyle/>
                    <a:p>
                      <a:pPr algn="l" fontAlgn="b"/>
                      <a:r>
                        <a:rPr lang="en-US" sz="1100" b="0" i="0" u="none" strike="noStrike" dirty="0">
                          <a:solidFill>
                            <a:srgbClr val="000000"/>
                          </a:solidFill>
                          <a:latin typeface="Calibri"/>
                        </a:rPr>
                        <a:t> </a:t>
                      </a:r>
                    </a:p>
                  </a:txBody>
                  <a:tcPr marL="9525" marR="9525" marT="9522" marB="0" anchor="b">
                    <a:lnL w="6350" cap="flat" cmpd="sng" algn="ctr">
                      <a:solidFill>
                        <a:srgbClr val="000000"/>
                      </a:solidFill>
                      <a:prstDash val="solid"/>
                      <a:round/>
                      <a:headEnd type="none" w="med" len="med"/>
                      <a:tailEnd type="none" w="med" len="med"/>
                    </a:lnL>
                    <a:lnR>
                      <a:noFill/>
                    </a:lnR>
                    <a:lnT>
                      <a:noFill/>
                    </a:lnT>
                    <a:lnB>
                      <a:noFill/>
                    </a:lnB>
                  </a:tcPr>
                </a:tc>
                <a:tc gridSpan="5">
                  <a:txBody>
                    <a:bodyPr/>
                    <a:lstStyle/>
                    <a:p>
                      <a:pPr algn="ctr" fontAlgn="b"/>
                      <a:r>
                        <a:rPr lang="en-US" sz="1100" b="0" i="0" u="none" strike="noStrike" dirty="0">
                          <a:solidFill>
                            <a:srgbClr val="000000"/>
                          </a:solidFill>
                          <a:latin typeface="Calibri"/>
                        </a:rPr>
                        <a:t> </a:t>
                      </a:r>
                    </a:p>
                  </a:txBody>
                  <a:tcPr marL="9525" marR="9525" marT="9522"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r>
                        <a:rPr lang="en-US" sz="1100" b="0" i="0" u="none" strike="noStrike" dirty="0">
                          <a:solidFill>
                            <a:srgbClr val="000000"/>
                          </a:solidFill>
                          <a:latin typeface="Calibri"/>
                        </a:rPr>
                        <a:t> </a:t>
                      </a:r>
                    </a:p>
                  </a:txBody>
                  <a:tcPr marL="9525" marR="9525" marT="9522" marB="0" anchor="b">
                    <a:lnL>
                      <a:noFill/>
                    </a:lnL>
                    <a:lnR w="25400" cap="flat" cmpd="dbl"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05"/>
                  </a:ext>
                </a:extLst>
              </a:tr>
              <a:tr h="208258">
                <a:tc>
                  <a:txBody>
                    <a:bodyPr/>
                    <a:lstStyle/>
                    <a:p>
                      <a:pPr algn="l" fontAlgn="b"/>
                      <a:r>
                        <a:rPr lang="en-US" sz="1100" b="0" i="0" u="none" strike="noStrike" dirty="0">
                          <a:solidFill>
                            <a:srgbClr val="000000"/>
                          </a:solidFill>
                          <a:latin typeface="Calibri"/>
                        </a:rPr>
                        <a:t> </a:t>
                      </a:r>
                    </a:p>
                  </a:txBody>
                  <a:tcPr marL="9525" marR="9525" marT="9522" marB="0" anchor="b">
                    <a:lnL w="25400" cap="flat" cmpd="dbl"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1100" b="0" i="0" u="none" strike="noStrike" dirty="0">
                        <a:solidFill>
                          <a:srgbClr val="000000"/>
                        </a:solidFill>
                        <a:latin typeface="Calibri"/>
                      </a:endParaRPr>
                    </a:p>
                  </a:txBody>
                  <a:tcPr marL="9525" marR="9525" marT="9522" marB="0" anchor="b">
                    <a:lnL>
                      <a:noFill/>
                    </a:lnL>
                    <a:lnR>
                      <a:noFill/>
                    </a:lnR>
                    <a:lnT>
                      <a:noFill/>
                    </a:lnT>
                    <a:lnB>
                      <a:noFill/>
                    </a:lnB>
                  </a:tcPr>
                </a:tc>
                <a:tc>
                  <a:txBody>
                    <a:bodyPr/>
                    <a:lstStyle/>
                    <a:p>
                      <a:pPr algn="l" fontAlgn="b"/>
                      <a:endParaRPr lang="en-US" sz="1100" b="0" i="0" u="none" strike="noStrike" dirty="0">
                        <a:solidFill>
                          <a:srgbClr val="000000"/>
                        </a:solidFill>
                        <a:latin typeface="Calibri"/>
                      </a:endParaRPr>
                    </a:p>
                  </a:txBody>
                  <a:tcPr marL="9525" marR="9525" marT="9522"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100" b="0" i="0" u="none" strike="noStrike" dirty="0">
                          <a:solidFill>
                            <a:srgbClr val="000000"/>
                          </a:solidFill>
                          <a:latin typeface="Calibri"/>
                        </a:rPr>
                        <a:t> </a:t>
                      </a:r>
                    </a:p>
                  </a:txBody>
                  <a:tcPr marL="9525" marR="9525" marT="952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1100" b="0" i="0" u="none" strike="noStrike" dirty="0">
                        <a:solidFill>
                          <a:srgbClr val="000000"/>
                        </a:solidFill>
                        <a:latin typeface="Calibri"/>
                      </a:endParaRPr>
                    </a:p>
                  </a:txBody>
                  <a:tcPr marL="9525" marR="9525" marT="9522"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100" b="0" i="0" u="none" strike="noStrike" dirty="0">
                        <a:solidFill>
                          <a:srgbClr val="000000"/>
                        </a:solidFill>
                        <a:latin typeface="Calibri"/>
                      </a:endParaRPr>
                    </a:p>
                  </a:txBody>
                  <a:tcPr marL="9525" marR="9525" marT="9522"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100" b="0" i="0" u="none" strike="noStrike" dirty="0">
                        <a:solidFill>
                          <a:srgbClr val="000000"/>
                        </a:solidFill>
                        <a:latin typeface="Calibri"/>
                      </a:endParaRPr>
                    </a:p>
                  </a:txBody>
                  <a:tcPr marL="9525" marR="9525" marT="9522"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100" b="0" i="0" u="none" strike="noStrike" dirty="0">
                        <a:solidFill>
                          <a:srgbClr val="000000"/>
                        </a:solidFill>
                        <a:latin typeface="Calibri"/>
                      </a:endParaRPr>
                    </a:p>
                  </a:txBody>
                  <a:tcPr marL="9525" marR="9525" marT="9522"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100" b="0" i="0" u="none" strike="noStrike" dirty="0">
                        <a:solidFill>
                          <a:srgbClr val="000000"/>
                        </a:solidFill>
                        <a:latin typeface="Calibri"/>
                      </a:endParaRPr>
                    </a:p>
                  </a:txBody>
                  <a:tcPr marL="9525" marR="9525" marT="9522"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n-US" sz="1100" b="0" i="0" u="none" strike="noStrike" dirty="0">
                          <a:solidFill>
                            <a:srgbClr val="000000"/>
                          </a:solidFill>
                          <a:latin typeface="Calibri"/>
                        </a:rPr>
                        <a:t> </a:t>
                      </a:r>
                    </a:p>
                  </a:txBody>
                  <a:tcPr marL="9525" marR="9525" marT="9522" marB="0" anchor="b">
                    <a:lnL>
                      <a:noFill/>
                    </a:lnL>
                    <a:lnR w="25400" cap="flat" cmpd="dbl"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06"/>
                  </a:ext>
                </a:extLst>
              </a:tr>
              <a:tr h="208258">
                <a:tc gridSpan="3">
                  <a:txBody>
                    <a:bodyPr/>
                    <a:lstStyle/>
                    <a:p>
                      <a:pPr algn="r" fontAlgn="b"/>
                      <a:r>
                        <a:rPr lang="en-US" sz="1100" b="1" i="0" u="none" strike="noStrike" dirty="0">
                          <a:solidFill>
                            <a:srgbClr val="000000"/>
                          </a:solidFill>
                          <a:latin typeface="Calibri"/>
                        </a:rPr>
                        <a:t>Supervisor Signature</a:t>
                      </a:r>
                    </a:p>
                  </a:txBody>
                  <a:tcPr marL="9525" marR="9525" marT="9522"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hMerge="1">
                  <a:txBody>
                    <a:bodyPr/>
                    <a:lstStyle/>
                    <a:p>
                      <a:endParaRPr lang="en-US"/>
                    </a:p>
                  </a:txBody>
                  <a:tcPr/>
                </a:tc>
                <a:tc hMerge="1">
                  <a:txBody>
                    <a:bodyPr/>
                    <a:lstStyle/>
                    <a:p>
                      <a:endParaRPr lang="en-US"/>
                    </a:p>
                  </a:txBody>
                  <a:tcPr/>
                </a:tc>
                <a:tc>
                  <a:txBody>
                    <a:bodyPr/>
                    <a:lstStyle/>
                    <a:p>
                      <a:pPr algn="l" fontAlgn="b"/>
                      <a:r>
                        <a:rPr lang="en-US" sz="1100" b="0" i="0" u="none" strike="noStrike" dirty="0">
                          <a:solidFill>
                            <a:srgbClr val="000000"/>
                          </a:solidFill>
                          <a:latin typeface="Calibri"/>
                        </a:rPr>
                        <a:t> </a:t>
                      </a:r>
                    </a:p>
                  </a:txBody>
                  <a:tcPr marL="9525" marR="9525" marT="9522" marB="0" anchor="b">
                    <a:lnL w="6350" cap="flat" cmpd="sng" algn="ctr">
                      <a:solidFill>
                        <a:srgbClr val="000000"/>
                      </a:solidFill>
                      <a:prstDash val="solid"/>
                      <a:round/>
                      <a:headEnd type="none" w="med" len="med"/>
                      <a:tailEnd type="none" w="med" len="med"/>
                    </a:lnL>
                    <a:lnR>
                      <a:noFill/>
                    </a:lnR>
                    <a:lnT>
                      <a:noFill/>
                    </a:lnT>
                    <a:lnB>
                      <a:noFill/>
                    </a:lnB>
                  </a:tcPr>
                </a:tc>
                <a:tc gridSpan="5">
                  <a:txBody>
                    <a:bodyPr/>
                    <a:lstStyle/>
                    <a:p>
                      <a:pPr algn="ctr" fontAlgn="b"/>
                      <a:r>
                        <a:rPr lang="en-US" sz="1100" b="0" i="0" u="none" strike="noStrike" dirty="0">
                          <a:solidFill>
                            <a:srgbClr val="000000"/>
                          </a:solidFill>
                          <a:latin typeface="Calibri"/>
                        </a:rPr>
                        <a:t> </a:t>
                      </a:r>
                    </a:p>
                  </a:txBody>
                  <a:tcPr marL="9525" marR="9525" marT="9522" marB="0" anchor="b">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r>
                        <a:rPr lang="en-US" sz="1100" b="0" i="0" u="none" strike="noStrike" dirty="0">
                          <a:solidFill>
                            <a:srgbClr val="000000"/>
                          </a:solidFill>
                          <a:latin typeface="Calibri"/>
                        </a:rPr>
                        <a:t> </a:t>
                      </a:r>
                    </a:p>
                  </a:txBody>
                  <a:tcPr marL="9525" marR="9525" marT="9522" marB="0" anchor="b">
                    <a:lnL>
                      <a:noFill/>
                    </a:lnL>
                    <a:lnR w="25400" cap="flat" cmpd="dbl"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07"/>
                  </a:ext>
                </a:extLst>
              </a:tr>
              <a:tr h="208258">
                <a:tc gridSpan="3">
                  <a:txBody>
                    <a:bodyPr/>
                    <a:lstStyle/>
                    <a:p>
                      <a:pPr algn="r" fontAlgn="b"/>
                      <a:r>
                        <a:rPr lang="en-US" sz="1100" b="1" i="0" u="none" strike="noStrike" dirty="0">
                          <a:solidFill>
                            <a:srgbClr val="000000"/>
                          </a:solidFill>
                          <a:latin typeface="Calibri"/>
                        </a:rPr>
                        <a:t>Date</a:t>
                      </a:r>
                    </a:p>
                  </a:txBody>
                  <a:tcPr marL="9525" marR="9525" marT="9522"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hMerge="1">
                  <a:txBody>
                    <a:bodyPr/>
                    <a:lstStyle/>
                    <a:p>
                      <a:endParaRPr lang="en-US"/>
                    </a:p>
                  </a:txBody>
                  <a:tcPr/>
                </a:tc>
                <a:tc hMerge="1">
                  <a:txBody>
                    <a:bodyPr/>
                    <a:lstStyle/>
                    <a:p>
                      <a:endParaRPr lang="en-US"/>
                    </a:p>
                  </a:txBody>
                  <a:tcPr/>
                </a:tc>
                <a:tc>
                  <a:txBody>
                    <a:bodyPr/>
                    <a:lstStyle/>
                    <a:p>
                      <a:pPr algn="l" fontAlgn="b"/>
                      <a:r>
                        <a:rPr lang="en-US" sz="1100" b="0" i="0" u="none" strike="noStrike" dirty="0">
                          <a:solidFill>
                            <a:srgbClr val="000000"/>
                          </a:solidFill>
                          <a:latin typeface="Calibri"/>
                        </a:rPr>
                        <a:t> </a:t>
                      </a:r>
                    </a:p>
                  </a:txBody>
                  <a:tcPr marL="9525" marR="9525" marT="9522" marB="0" anchor="b">
                    <a:lnL w="6350" cap="flat" cmpd="sng" algn="ctr">
                      <a:solidFill>
                        <a:srgbClr val="000000"/>
                      </a:solidFill>
                      <a:prstDash val="solid"/>
                      <a:round/>
                      <a:headEnd type="none" w="med" len="med"/>
                      <a:tailEnd type="none" w="med" len="med"/>
                    </a:lnL>
                    <a:lnR>
                      <a:noFill/>
                    </a:lnR>
                    <a:lnT>
                      <a:noFill/>
                    </a:lnT>
                    <a:lnB>
                      <a:noFill/>
                    </a:lnB>
                  </a:tcPr>
                </a:tc>
                <a:tc gridSpan="5">
                  <a:txBody>
                    <a:bodyPr/>
                    <a:lstStyle/>
                    <a:p>
                      <a:pPr algn="ctr" fontAlgn="b"/>
                      <a:r>
                        <a:rPr lang="en-US" sz="1100" b="0" i="0" u="none" strike="noStrike" dirty="0">
                          <a:solidFill>
                            <a:srgbClr val="000000"/>
                          </a:solidFill>
                          <a:latin typeface="Calibri"/>
                        </a:rPr>
                        <a:t> </a:t>
                      </a:r>
                    </a:p>
                  </a:txBody>
                  <a:tcPr marL="9525" marR="9525" marT="9522"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r>
                        <a:rPr lang="en-US" sz="1100" b="0" i="0" u="none" strike="noStrike" dirty="0">
                          <a:solidFill>
                            <a:srgbClr val="000000"/>
                          </a:solidFill>
                          <a:latin typeface="Calibri"/>
                        </a:rPr>
                        <a:t> </a:t>
                      </a:r>
                    </a:p>
                  </a:txBody>
                  <a:tcPr marL="9525" marR="9525" marT="9522" marB="0" anchor="b">
                    <a:lnL>
                      <a:noFill/>
                    </a:lnL>
                    <a:lnR w="25400" cap="flat" cmpd="dbl"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08"/>
                  </a:ext>
                </a:extLst>
              </a:tr>
              <a:tr h="208258">
                <a:tc>
                  <a:txBody>
                    <a:bodyPr/>
                    <a:lstStyle/>
                    <a:p>
                      <a:pPr algn="l" fontAlgn="b"/>
                      <a:r>
                        <a:rPr lang="en-US" sz="1100" b="0" i="0" u="none" strike="noStrike" dirty="0">
                          <a:solidFill>
                            <a:srgbClr val="000000"/>
                          </a:solidFill>
                          <a:latin typeface="Calibri"/>
                        </a:rPr>
                        <a:t> </a:t>
                      </a:r>
                    </a:p>
                  </a:txBody>
                  <a:tcPr marL="9525" marR="9525" marT="9522" marB="0" anchor="b">
                    <a:lnL w="25400" cap="flat" cmpd="dbl"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1100" b="0" i="0" u="none" strike="noStrike" dirty="0">
                        <a:solidFill>
                          <a:srgbClr val="000000"/>
                        </a:solidFill>
                        <a:latin typeface="Calibri"/>
                      </a:endParaRPr>
                    </a:p>
                  </a:txBody>
                  <a:tcPr marL="9525" marR="9525" marT="9522" marB="0" anchor="b">
                    <a:lnL>
                      <a:noFill/>
                    </a:lnL>
                    <a:lnR>
                      <a:noFill/>
                    </a:lnR>
                    <a:lnT>
                      <a:noFill/>
                    </a:lnT>
                    <a:lnB>
                      <a:noFill/>
                    </a:lnB>
                  </a:tcPr>
                </a:tc>
                <a:tc>
                  <a:txBody>
                    <a:bodyPr/>
                    <a:lstStyle/>
                    <a:p>
                      <a:pPr algn="l" fontAlgn="b"/>
                      <a:endParaRPr lang="en-US" sz="1100" b="0" i="0" u="none" strike="noStrike" dirty="0">
                        <a:solidFill>
                          <a:srgbClr val="000000"/>
                        </a:solidFill>
                        <a:latin typeface="Calibri"/>
                      </a:endParaRPr>
                    </a:p>
                  </a:txBody>
                  <a:tcPr marL="9525" marR="9525" marT="9522"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100" b="0" i="0" u="none" strike="noStrike" dirty="0">
                          <a:solidFill>
                            <a:srgbClr val="000000"/>
                          </a:solidFill>
                          <a:latin typeface="Calibri"/>
                        </a:rPr>
                        <a:t> </a:t>
                      </a:r>
                    </a:p>
                  </a:txBody>
                  <a:tcPr marL="9525" marR="9525" marT="952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1100" b="0" i="0" u="none" strike="noStrike" dirty="0">
                        <a:solidFill>
                          <a:srgbClr val="000000"/>
                        </a:solidFill>
                        <a:latin typeface="Calibri"/>
                      </a:endParaRPr>
                    </a:p>
                  </a:txBody>
                  <a:tcPr marL="9525" marR="9525" marT="9522"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100" b="0" i="0" u="none" strike="noStrike" dirty="0">
                        <a:solidFill>
                          <a:srgbClr val="000000"/>
                        </a:solidFill>
                        <a:latin typeface="Calibri"/>
                      </a:endParaRPr>
                    </a:p>
                  </a:txBody>
                  <a:tcPr marL="9525" marR="9525" marT="9522"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100" b="0" i="0" u="none" strike="noStrike" dirty="0">
                        <a:solidFill>
                          <a:srgbClr val="000000"/>
                        </a:solidFill>
                        <a:latin typeface="Calibri"/>
                      </a:endParaRPr>
                    </a:p>
                  </a:txBody>
                  <a:tcPr marL="9525" marR="9525" marT="9522"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100" b="0" i="0" u="none" strike="noStrike" dirty="0">
                        <a:solidFill>
                          <a:srgbClr val="000000"/>
                        </a:solidFill>
                        <a:latin typeface="Calibri"/>
                      </a:endParaRPr>
                    </a:p>
                  </a:txBody>
                  <a:tcPr marL="9525" marR="9525" marT="9522"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100" b="0" i="0" u="none" strike="noStrike" dirty="0">
                        <a:solidFill>
                          <a:srgbClr val="000000"/>
                        </a:solidFill>
                        <a:latin typeface="Calibri"/>
                      </a:endParaRPr>
                    </a:p>
                  </a:txBody>
                  <a:tcPr marL="9525" marR="9525" marT="9522"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n-US" sz="1100" b="0" i="0" u="none" strike="noStrike" dirty="0">
                          <a:solidFill>
                            <a:srgbClr val="000000"/>
                          </a:solidFill>
                          <a:latin typeface="Calibri"/>
                        </a:rPr>
                        <a:t> </a:t>
                      </a:r>
                    </a:p>
                  </a:txBody>
                  <a:tcPr marL="9525" marR="9525" marT="9522" marB="0" anchor="b">
                    <a:lnL>
                      <a:noFill/>
                    </a:lnL>
                    <a:lnR w="25400" cap="flat" cmpd="dbl"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09"/>
                  </a:ext>
                </a:extLst>
              </a:tr>
              <a:tr h="208258">
                <a:tc gridSpan="3">
                  <a:txBody>
                    <a:bodyPr/>
                    <a:lstStyle/>
                    <a:p>
                      <a:pPr algn="r" fontAlgn="b"/>
                      <a:r>
                        <a:rPr lang="en-US" sz="1100" b="1" i="0" u="none" strike="noStrike" dirty="0">
                          <a:solidFill>
                            <a:srgbClr val="000000"/>
                          </a:solidFill>
                          <a:latin typeface="Calibri"/>
                        </a:rPr>
                        <a:t>Manager Signature</a:t>
                      </a:r>
                    </a:p>
                  </a:txBody>
                  <a:tcPr marL="9525" marR="9525" marT="9522"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hMerge="1">
                  <a:txBody>
                    <a:bodyPr/>
                    <a:lstStyle/>
                    <a:p>
                      <a:endParaRPr lang="en-US"/>
                    </a:p>
                  </a:txBody>
                  <a:tcPr/>
                </a:tc>
                <a:tc hMerge="1">
                  <a:txBody>
                    <a:bodyPr/>
                    <a:lstStyle/>
                    <a:p>
                      <a:endParaRPr lang="en-US"/>
                    </a:p>
                  </a:txBody>
                  <a:tcPr/>
                </a:tc>
                <a:tc>
                  <a:txBody>
                    <a:bodyPr/>
                    <a:lstStyle/>
                    <a:p>
                      <a:pPr algn="l" fontAlgn="b"/>
                      <a:r>
                        <a:rPr lang="en-US" sz="1100" b="0" i="0" u="none" strike="noStrike" dirty="0">
                          <a:solidFill>
                            <a:srgbClr val="000000"/>
                          </a:solidFill>
                          <a:latin typeface="Calibri"/>
                        </a:rPr>
                        <a:t> </a:t>
                      </a:r>
                    </a:p>
                  </a:txBody>
                  <a:tcPr marL="9525" marR="9525" marT="9522" marB="0" anchor="b">
                    <a:lnL w="6350" cap="flat" cmpd="sng" algn="ctr">
                      <a:solidFill>
                        <a:srgbClr val="000000"/>
                      </a:solidFill>
                      <a:prstDash val="solid"/>
                      <a:round/>
                      <a:headEnd type="none" w="med" len="med"/>
                      <a:tailEnd type="none" w="med" len="med"/>
                    </a:lnL>
                    <a:lnR>
                      <a:noFill/>
                    </a:lnR>
                    <a:lnT>
                      <a:noFill/>
                    </a:lnT>
                    <a:lnB>
                      <a:noFill/>
                    </a:lnB>
                  </a:tcPr>
                </a:tc>
                <a:tc gridSpan="5">
                  <a:txBody>
                    <a:bodyPr/>
                    <a:lstStyle/>
                    <a:p>
                      <a:pPr algn="ctr" fontAlgn="b"/>
                      <a:r>
                        <a:rPr lang="en-US" sz="1100" b="0" i="0" u="none" strike="noStrike" dirty="0">
                          <a:solidFill>
                            <a:srgbClr val="000000"/>
                          </a:solidFill>
                          <a:latin typeface="Calibri"/>
                        </a:rPr>
                        <a:t> </a:t>
                      </a:r>
                    </a:p>
                  </a:txBody>
                  <a:tcPr marL="9525" marR="9525" marT="9522" marB="0" anchor="b">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r>
                        <a:rPr lang="en-US" sz="1100" b="0" i="0" u="none" strike="noStrike" dirty="0">
                          <a:solidFill>
                            <a:srgbClr val="000000"/>
                          </a:solidFill>
                          <a:latin typeface="Calibri"/>
                        </a:rPr>
                        <a:t> </a:t>
                      </a:r>
                    </a:p>
                  </a:txBody>
                  <a:tcPr marL="9525" marR="9525" marT="9522" marB="0" anchor="b">
                    <a:lnL>
                      <a:noFill/>
                    </a:lnL>
                    <a:lnR w="25400" cap="flat" cmpd="dbl"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10"/>
                  </a:ext>
                </a:extLst>
              </a:tr>
              <a:tr h="208258">
                <a:tc gridSpan="3">
                  <a:txBody>
                    <a:bodyPr/>
                    <a:lstStyle/>
                    <a:p>
                      <a:pPr algn="r" fontAlgn="b"/>
                      <a:r>
                        <a:rPr lang="en-US" sz="1100" b="1" i="0" u="none" strike="noStrike" dirty="0">
                          <a:solidFill>
                            <a:srgbClr val="000000"/>
                          </a:solidFill>
                          <a:latin typeface="Calibri"/>
                        </a:rPr>
                        <a:t>Date</a:t>
                      </a:r>
                    </a:p>
                  </a:txBody>
                  <a:tcPr marL="9525" marR="9525" marT="9522"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hMerge="1">
                  <a:txBody>
                    <a:bodyPr/>
                    <a:lstStyle/>
                    <a:p>
                      <a:endParaRPr lang="en-US"/>
                    </a:p>
                  </a:txBody>
                  <a:tcPr/>
                </a:tc>
                <a:tc hMerge="1">
                  <a:txBody>
                    <a:bodyPr/>
                    <a:lstStyle/>
                    <a:p>
                      <a:endParaRPr lang="en-US"/>
                    </a:p>
                  </a:txBody>
                  <a:tcPr/>
                </a:tc>
                <a:tc>
                  <a:txBody>
                    <a:bodyPr/>
                    <a:lstStyle/>
                    <a:p>
                      <a:pPr algn="l" fontAlgn="b"/>
                      <a:r>
                        <a:rPr lang="en-US" sz="1100" b="0" i="0" u="none" strike="noStrike" dirty="0">
                          <a:solidFill>
                            <a:srgbClr val="000000"/>
                          </a:solidFill>
                          <a:latin typeface="Calibri"/>
                        </a:rPr>
                        <a:t> </a:t>
                      </a:r>
                    </a:p>
                  </a:txBody>
                  <a:tcPr marL="9525" marR="9525" marT="9522" marB="0" anchor="b">
                    <a:lnL w="6350" cap="flat" cmpd="sng" algn="ctr">
                      <a:solidFill>
                        <a:srgbClr val="000000"/>
                      </a:solidFill>
                      <a:prstDash val="solid"/>
                      <a:round/>
                      <a:headEnd type="none" w="med" len="med"/>
                      <a:tailEnd type="none" w="med" len="med"/>
                    </a:lnL>
                    <a:lnR>
                      <a:noFill/>
                    </a:lnR>
                    <a:lnT>
                      <a:noFill/>
                    </a:lnT>
                    <a:lnB>
                      <a:noFill/>
                    </a:lnB>
                  </a:tcPr>
                </a:tc>
                <a:tc gridSpan="5">
                  <a:txBody>
                    <a:bodyPr/>
                    <a:lstStyle/>
                    <a:p>
                      <a:pPr algn="ctr" fontAlgn="b"/>
                      <a:r>
                        <a:rPr lang="en-US" sz="1100" b="0" i="0" u="none" strike="noStrike" dirty="0">
                          <a:solidFill>
                            <a:srgbClr val="000000"/>
                          </a:solidFill>
                          <a:latin typeface="Calibri"/>
                        </a:rPr>
                        <a:t> </a:t>
                      </a:r>
                    </a:p>
                  </a:txBody>
                  <a:tcPr marL="9525" marR="9525" marT="9522"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r>
                        <a:rPr lang="en-US" sz="1100" b="0" i="0" u="none" strike="noStrike" dirty="0">
                          <a:solidFill>
                            <a:srgbClr val="000000"/>
                          </a:solidFill>
                          <a:latin typeface="Calibri"/>
                        </a:rPr>
                        <a:t> </a:t>
                      </a:r>
                    </a:p>
                  </a:txBody>
                  <a:tcPr marL="9525" marR="9525" marT="9522" marB="0" anchor="b">
                    <a:lnL>
                      <a:noFill/>
                    </a:lnL>
                    <a:lnR w="25400" cap="flat" cmpd="dbl"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11"/>
                  </a:ext>
                </a:extLst>
              </a:tr>
              <a:tr h="208258">
                <a:tc>
                  <a:txBody>
                    <a:bodyPr/>
                    <a:lstStyle/>
                    <a:p>
                      <a:pPr algn="l" fontAlgn="b"/>
                      <a:r>
                        <a:rPr lang="en-US" sz="1100" b="0" i="0" u="none" strike="noStrike" dirty="0">
                          <a:solidFill>
                            <a:srgbClr val="000000"/>
                          </a:solidFill>
                          <a:latin typeface="Calibri"/>
                        </a:rPr>
                        <a:t> </a:t>
                      </a:r>
                    </a:p>
                  </a:txBody>
                  <a:tcPr marL="9525" marR="9525" marT="9522" marB="0" anchor="b">
                    <a:lnL w="25400" cap="flat" cmpd="dbl" algn="ctr">
                      <a:solidFill>
                        <a:srgbClr val="000000"/>
                      </a:solidFill>
                      <a:prstDash val="solid"/>
                      <a:round/>
                      <a:headEnd type="none" w="med" len="med"/>
                      <a:tailEnd type="none" w="med" len="med"/>
                    </a:lnL>
                    <a:lnR>
                      <a:noFill/>
                    </a:lnR>
                    <a:lnT>
                      <a:noFill/>
                    </a:lnT>
                    <a:lnB w="25400" cap="flat" cmpd="dbl"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latin typeface="Calibri"/>
                        </a:rPr>
                        <a:t> </a:t>
                      </a:r>
                    </a:p>
                  </a:txBody>
                  <a:tcPr marL="9525" marR="9525" marT="9522" marB="0" anchor="b">
                    <a:lnL>
                      <a:noFill/>
                    </a:lnL>
                    <a:lnR>
                      <a:noFill/>
                    </a:lnR>
                    <a:lnT>
                      <a:noFill/>
                    </a:lnT>
                    <a:lnB w="25400" cap="flat" cmpd="dbl"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latin typeface="Calibri"/>
                        </a:rPr>
                        <a:t> </a:t>
                      </a:r>
                    </a:p>
                  </a:txBody>
                  <a:tcPr marL="9525" marR="9525" marT="9522" marB="0" anchor="b">
                    <a:lnL>
                      <a:noFill/>
                    </a:lnL>
                    <a:lnR>
                      <a:noFill/>
                    </a:lnR>
                    <a:lnT>
                      <a:noFill/>
                    </a:lnT>
                    <a:lnB w="25400" cap="flat" cmpd="dbl"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latin typeface="Calibri"/>
                        </a:rPr>
                        <a:t> </a:t>
                      </a:r>
                    </a:p>
                  </a:txBody>
                  <a:tcPr marL="9525" marR="9525" marT="9522" marB="0" anchor="b">
                    <a:lnL>
                      <a:noFill/>
                    </a:lnL>
                    <a:lnR>
                      <a:noFill/>
                    </a:lnR>
                    <a:lnT>
                      <a:noFill/>
                    </a:lnT>
                    <a:lnB w="25400" cap="flat" cmpd="dbl"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latin typeface="Calibri"/>
                        </a:rPr>
                        <a:t> </a:t>
                      </a:r>
                    </a:p>
                  </a:txBody>
                  <a:tcPr marL="9525" marR="9525" marT="9522"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latin typeface="Calibri"/>
                        </a:rPr>
                        <a:t> </a:t>
                      </a:r>
                    </a:p>
                  </a:txBody>
                  <a:tcPr marL="9525" marR="9525" marT="9522"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latin typeface="Calibri"/>
                        </a:rPr>
                        <a:t> </a:t>
                      </a:r>
                    </a:p>
                  </a:txBody>
                  <a:tcPr marL="9525" marR="9525" marT="9522"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latin typeface="Calibri"/>
                        </a:rPr>
                        <a:t> </a:t>
                      </a:r>
                    </a:p>
                  </a:txBody>
                  <a:tcPr marL="9525" marR="9525" marT="9522"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latin typeface="Calibri"/>
                        </a:rPr>
                        <a:t> </a:t>
                      </a:r>
                    </a:p>
                  </a:txBody>
                  <a:tcPr marL="9525" marR="9525" marT="9522"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latin typeface="Calibri"/>
                        </a:rPr>
                        <a:t> </a:t>
                      </a:r>
                    </a:p>
                  </a:txBody>
                  <a:tcPr marL="9525" marR="9525" marT="9522" marB="0" anchor="b">
                    <a:lnL>
                      <a:noFill/>
                    </a:lnL>
                    <a:lnR w="25400" cap="flat" cmpd="dbl" algn="ctr">
                      <a:solidFill>
                        <a:srgbClr val="000000"/>
                      </a:solidFill>
                      <a:prstDash val="solid"/>
                      <a:round/>
                      <a:headEnd type="none" w="med" len="med"/>
                      <a:tailEnd type="none" w="med" len="med"/>
                    </a:lnR>
                    <a:lnT>
                      <a:noFill/>
                    </a:lnT>
                    <a:lnB w="25400"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10012"/>
                  </a:ext>
                </a:extLst>
              </a:tr>
            </a:tbl>
          </a:graphicData>
        </a:graphic>
      </p:graphicFrame>
    </p:spTree>
  </p:cSld>
  <p:clrMapOvr>
    <a:masterClrMapping/>
  </p:clrMapOvr>
  <p:transition/>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2290" name="Rectangle 2"/>
          <p:cNvSpPr>
            <a:spLocks noGrp="1" noChangeArrowheads="1"/>
          </p:cNvSpPr>
          <p:nvPr>
            <p:ph type="ctrTitle"/>
          </p:nvPr>
        </p:nvSpPr>
        <p:spPr>
          <a:xfrm>
            <a:off x="1431925" y="360363"/>
            <a:ext cx="7407275" cy="1471612"/>
          </a:xfrm>
        </p:spPr>
        <p:txBody>
          <a:bodyPr/>
          <a:lstStyle/>
          <a:p>
            <a:pPr fontAlgn="auto">
              <a:spcAft>
                <a:spcPts val="0"/>
              </a:spcAft>
              <a:defRPr/>
            </a:pPr>
            <a:r>
              <a:rPr lang="en-US" dirty="0">
                <a:solidFill>
                  <a:schemeClr val="tx2">
                    <a:satMod val="130000"/>
                  </a:schemeClr>
                </a:solidFill>
              </a:rPr>
              <a:t>Thank You</a:t>
            </a:r>
          </a:p>
        </p:txBody>
      </p:sp>
      <p:pic>
        <p:nvPicPr>
          <p:cNvPr id="71683" name="Picture 4" descr="bd04912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29400" y="0"/>
            <a:ext cx="2514600" cy="220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sz="4000" b="1" dirty="0">
                <a:solidFill>
                  <a:schemeClr val="tx2">
                    <a:satMod val="130000"/>
                  </a:schemeClr>
                </a:solidFill>
              </a:rPr>
              <a:t>What’s Needed to Begin?</a:t>
            </a:r>
          </a:p>
        </p:txBody>
      </p:sp>
      <p:sp>
        <p:nvSpPr>
          <p:cNvPr id="12291" name="Content Placeholder 2"/>
          <p:cNvSpPr>
            <a:spLocks noGrp="1"/>
          </p:cNvSpPr>
          <p:nvPr>
            <p:ph idx="1"/>
          </p:nvPr>
        </p:nvSpPr>
        <p:spPr>
          <a:xfrm>
            <a:off x="1524000" y="1981200"/>
            <a:ext cx="7391400" cy="3733800"/>
          </a:xfrm>
        </p:spPr>
        <p:txBody>
          <a:bodyPr/>
          <a:lstStyle/>
          <a:p>
            <a:pPr>
              <a:buFont typeface="Wingdings" panose="05000000000000000000" pitchFamily="2" charset="2"/>
              <a:buChar char="ü"/>
            </a:pPr>
            <a:r>
              <a:rPr lang="en-US" altLang="en-US"/>
              <a:t>Overall Key Responsibilities</a:t>
            </a:r>
          </a:p>
          <a:p>
            <a:pPr>
              <a:buFont typeface="Wingdings" panose="05000000000000000000" pitchFamily="2" charset="2"/>
              <a:buChar char="ü"/>
            </a:pPr>
            <a:r>
              <a:rPr lang="en-US" altLang="en-US"/>
              <a:t>List of Essential Tasks associated with each Key Responsibility</a:t>
            </a:r>
          </a:p>
          <a:p>
            <a:pPr>
              <a:buFont typeface="Wingdings" panose="05000000000000000000" pitchFamily="2" charset="2"/>
              <a:buChar char="ü"/>
            </a:pPr>
            <a:r>
              <a:rPr lang="en-US" altLang="en-US"/>
              <a:t>Competency Assessment Profile</a:t>
            </a:r>
          </a:p>
          <a:p>
            <a:pPr>
              <a:buFont typeface="Wingdings" panose="05000000000000000000" pitchFamily="2" charset="2"/>
              <a:buChar char="ü"/>
            </a:pPr>
            <a:r>
              <a:rPr lang="en-US" altLang="en-US"/>
              <a:t>Justification / Expectations (what should be demonstrated to meet the business need)</a:t>
            </a:r>
          </a:p>
          <a:p>
            <a:pPr lvl="1">
              <a:buClr>
                <a:srgbClr val="0066FF"/>
              </a:buClr>
              <a:buFont typeface="Verdana" panose="020B0604030504040204" pitchFamily="34" charset="0"/>
              <a:buNone/>
            </a:pPr>
            <a:endParaRPr lang="en-US" altLang="en-US" sz="1800"/>
          </a:p>
          <a:p>
            <a:pPr>
              <a:buFont typeface="Wingdings 2" panose="05020102010507070707" pitchFamily="18" charset="2"/>
              <a:buNone/>
            </a:pPr>
            <a:endParaRPr lang="en-US" altLang="en-US" sz="2400"/>
          </a:p>
        </p:txBody>
      </p:sp>
      <p:pic>
        <p:nvPicPr>
          <p:cNvPr id="12292" name="Picture 2" descr="D:\USERS\almahone\Local Settings\Temporary Internet Files\Content.IE5\OGK71F4U\MCj04344030000[1].wm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43800" y="5334000"/>
            <a:ext cx="1362075"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fontAlgn="auto">
              <a:spcAft>
                <a:spcPts val="0"/>
              </a:spcAft>
              <a:defRPr/>
            </a:pPr>
            <a:r>
              <a:rPr lang="en-US" sz="3600" b="1" dirty="0">
                <a:solidFill>
                  <a:schemeClr val="tx2">
                    <a:satMod val="130000"/>
                  </a:schemeClr>
                </a:solidFill>
              </a:rPr>
              <a:t>Completing  Position Description Form (HRCB200)</a:t>
            </a:r>
          </a:p>
        </p:txBody>
      </p:sp>
      <p:sp>
        <p:nvSpPr>
          <p:cNvPr id="3" name="Content Placeholder 2"/>
          <p:cNvSpPr>
            <a:spLocks noGrp="1"/>
          </p:cNvSpPr>
          <p:nvPr>
            <p:ph idx="1"/>
          </p:nvPr>
        </p:nvSpPr>
        <p:spPr>
          <a:xfrm>
            <a:off x="1182688" y="2017713"/>
            <a:ext cx="7772400" cy="4078287"/>
          </a:xfrm>
        </p:spPr>
        <p:txBody>
          <a:bodyPr>
            <a:normAutofit fontScale="92500" lnSpcReduction="20000"/>
          </a:bodyPr>
          <a:lstStyle/>
          <a:p>
            <a:pPr marL="365760" indent="-283464" fontAlgn="auto">
              <a:spcAft>
                <a:spcPts val="0"/>
              </a:spcAft>
              <a:buFont typeface="Wingdings 2"/>
              <a:buNone/>
              <a:defRPr/>
            </a:pPr>
            <a:r>
              <a:rPr lang="en-US" sz="1600" b="1" dirty="0"/>
              <a:t>Type of Request </a:t>
            </a:r>
          </a:p>
          <a:p>
            <a:pPr marL="365760" indent="-283464" fontAlgn="auto">
              <a:spcAft>
                <a:spcPts val="0"/>
              </a:spcAft>
              <a:buFont typeface="Wingdings" pitchFamily="2" charset="2"/>
              <a:buChar char="§"/>
              <a:defRPr/>
            </a:pPr>
            <a:r>
              <a:rPr lang="en-US" sz="1600" dirty="0"/>
              <a:t>Establish New Position</a:t>
            </a:r>
          </a:p>
          <a:p>
            <a:pPr marL="365760" indent="-283464" fontAlgn="auto">
              <a:spcAft>
                <a:spcPts val="0"/>
              </a:spcAft>
              <a:buFont typeface="Wingdings" pitchFamily="2" charset="2"/>
              <a:buChar char="§"/>
              <a:defRPr/>
            </a:pPr>
            <a:r>
              <a:rPr lang="en-US" sz="1600" dirty="0"/>
              <a:t>Position Status Change</a:t>
            </a:r>
          </a:p>
          <a:p>
            <a:pPr marL="365760" indent="-283464" fontAlgn="auto">
              <a:spcAft>
                <a:spcPts val="0"/>
              </a:spcAft>
              <a:buFont typeface="Wingdings" pitchFamily="2" charset="2"/>
              <a:buChar char="§"/>
              <a:defRPr/>
            </a:pPr>
            <a:r>
              <a:rPr lang="en-US" sz="1600" dirty="0"/>
              <a:t>No Required Change – Updating</a:t>
            </a:r>
          </a:p>
          <a:p>
            <a:pPr marL="365760" indent="-283464" fontAlgn="auto">
              <a:spcAft>
                <a:spcPts val="0"/>
              </a:spcAft>
              <a:buFont typeface="Wingdings 2"/>
              <a:buNone/>
              <a:defRPr/>
            </a:pPr>
            <a:endParaRPr lang="en-US" sz="1600" dirty="0"/>
          </a:p>
          <a:p>
            <a:pPr marL="365760" indent="-283464" fontAlgn="auto">
              <a:spcAft>
                <a:spcPts val="0"/>
              </a:spcAft>
              <a:buFont typeface="Wingdings 2"/>
              <a:buNone/>
              <a:defRPr/>
            </a:pPr>
            <a:r>
              <a:rPr lang="en-US" sz="1600" b="1" dirty="0"/>
              <a:t>Job Information  “Current” and / or “Proposed”</a:t>
            </a:r>
          </a:p>
          <a:p>
            <a:pPr marL="365760" indent="-283464" fontAlgn="auto">
              <a:spcAft>
                <a:spcPts val="0"/>
              </a:spcAft>
              <a:buFont typeface="Wingdings" pitchFamily="2" charset="2"/>
              <a:buChar char="§"/>
              <a:defRPr/>
            </a:pPr>
            <a:r>
              <a:rPr lang="en-US" sz="1600" dirty="0"/>
              <a:t>Family</a:t>
            </a:r>
          </a:p>
          <a:p>
            <a:pPr marL="365760" indent="-283464" fontAlgn="auto">
              <a:spcAft>
                <a:spcPts val="0"/>
              </a:spcAft>
              <a:buFont typeface="Wingdings" pitchFamily="2" charset="2"/>
              <a:buChar char="§"/>
              <a:defRPr/>
            </a:pPr>
            <a:r>
              <a:rPr lang="en-US" sz="1600" dirty="0"/>
              <a:t>Branch </a:t>
            </a:r>
          </a:p>
          <a:p>
            <a:pPr marL="365760" indent="-283464" fontAlgn="auto">
              <a:spcAft>
                <a:spcPts val="0"/>
              </a:spcAft>
              <a:buFont typeface="Wingdings" pitchFamily="2" charset="2"/>
              <a:buChar char="§"/>
              <a:defRPr/>
            </a:pPr>
            <a:r>
              <a:rPr lang="en-US" sz="1600" dirty="0"/>
              <a:t>Band </a:t>
            </a:r>
          </a:p>
          <a:p>
            <a:pPr marL="365760" indent="-283464" fontAlgn="auto">
              <a:spcAft>
                <a:spcPts val="0"/>
              </a:spcAft>
              <a:buFont typeface="Wingdings" pitchFamily="2" charset="2"/>
              <a:buChar char="§"/>
              <a:defRPr/>
            </a:pPr>
            <a:r>
              <a:rPr lang="en-US" sz="1600" dirty="0"/>
              <a:t>Level</a:t>
            </a:r>
          </a:p>
          <a:p>
            <a:pPr marL="365760" indent="-283464" fontAlgn="auto">
              <a:spcAft>
                <a:spcPts val="0"/>
              </a:spcAft>
              <a:buFont typeface="Wingdings" pitchFamily="2" charset="2"/>
              <a:buChar char="§"/>
              <a:defRPr/>
            </a:pPr>
            <a:r>
              <a:rPr lang="en-US" sz="1600" dirty="0"/>
              <a:t>Salary Grade Equivalent </a:t>
            </a:r>
          </a:p>
          <a:p>
            <a:pPr marL="365760" indent="-283464" fontAlgn="auto">
              <a:spcAft>
                <a:spcPts val="0"/>
              </a:spcAft>
              <a:buFont typeface="Wingdings" pitchFamily="2" charset="2"/>
              <a:buChar char="§"/>
              <a:defRPr/>
            </a:pPr>
            <a:r>
              <a:rPr lang="en-US" sz="1600" dirty="0"/>
              <a:t>FTE </a:t>
            </a:r>
          </a:p>
          <a:p>
            <a:pPr marL="365760" indent="-283464" fontAlgn="auto">
              <a:spcAft>
                <a:spcPts val="0"/>
              </a:spcAft>
              <a:buFont typeface="Wingdings" pitchFamily="2" charset="2"/>
              <a:buChar char="§"/>
              <a:defRPr/>
            </a:pPr>
            <a:r>
              <a:rPr lang="en-US" sz="1600" dirty="0"/>
              <a:t>“Working "Title of Position</a:t>
            </a:r>
          </a:p>
          <a:p>
            <a:pPr marL="365760" indent="-283464" fontAlgn="auto">
              <a:spcAft>
                <a:spcPts val="0"/>
              </a:spcAft>
              <a:buFont typeface="Wingdings 2"/>
              <a:buNone/>
              <a:defRPr/>
            </a:pPr>
            <a:endParaRPr lang="en-US" sz="1600" dirty="0"/>
          </a:p>
          <a:p>
            <a:pPr marL="365760" indent="-283464" fontAlgn="auto">
              <a:spcAft>
                <a:spcPts val="0"/>
              </a:spcAft>
              <a:buFont typeface="Wingdings 2"/>
              <a:buNone/>
              <a:defRPr/>
            </a:pPr>
            <a:r>
              <a:rPr lang="en-US" sz="1600" b="1" dirty="0"/>
              <a:t>Approvals</a:t>
            </a:r>
          </a:p>
        </p:txBody>
      </p:sp>
      <p:pic>
        <p:nvPicPr>
          <p:cNvPr id="13316" name="Picture 2" descr="D:\USERS\almahone\Local Settings\Temporary Internet Files\Content.IE5\WMZUZVTU\MCj04135960000[1].wm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07025" y="3962400"/>
            <a:ext cx="3736975"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435100" y="274638"/>
            <a:ext cx="7499350" cy="1143000"/>
          </a:xfrm>
        </p:spPr>
        <p:txBody>
          <a:bodyPr>
            <a:normAutofit fontScale="90000"/>
          </a:bodyPr>
          <a:lstStyle/>
          <a:p>
            <a:pPr fontAlgn="auto">
              <a:spcAft>
                <a:spcPts val="0"/>
              </a:spcAft>
              <a:defRPr/>
            </a:pPr>
            <a:br>
              <a:rPr lang="en-US" sz="2800" b="1" dirty="0">
                <a:solidFill>
                  <a:schemeClr val="tx2">
                    <a:satMod val="130000"/>
                  </a:schemeClr>
                </a:solidFill>
              </a:rPr>
            </a:br>
            <a:br>
              <a:rPr lang="en-US" sz="2800" b="1" dirty="0">
                <a:solidFill>
                  <a:schemeClr val="tx2">
                    <a:satMod val="130000"/>
                  </a:schemeClr>
                </a:solidFill>
              </a:rPr>
            </a:br>
            <a:br>
              <a:rPr lang="en-US" sz="2800" b="1" dirty="0">
                <a:solidFill>
                  <a:schemeClr val="tx2">
                    <a:satMod val="130000"/>
                  </a:schemeClr>
                </a:solidFill>
              </a:rPr>
            </a:br>
            <a:r>
              <a:rPr lang="en-US" sz="2800" b="1" dirty="0">
                <a:solidFill>
                  <a:schemeClr val="tx2">
                    <a:satMod val="130000"/>
                  </a:schemeClr>
                </a:solidFill>
              </a:rPr>
              <a:t>Section 1:  Position Overview </a:t>
            </a:r>
            <a:endParaRPr lang="en-US" sz="2800" dirty="0">
              <a:solidFill>
                <a:srgbClr val="C00000"/>
              </a:solidFill>
            </a:endParaRPr>
          </a:p>
        </p:txBody>
      </p:sp>
      <p:sp>
        <p:nvSpPr>
          <p:cNvPr id="14339" name="Rectangle 4"/>
          <p:cNvSpPr>
            <a:spLocks noChangeArrowheads="1"/>
          </p:cNvSpPr>
          <p:nvPr/>
        </p:nvSpPr>
        <p:spPr bwMode="auto">
          <a:xfrm>
            <a:off x="1143000" y="1905000"/>
            <a:ext cx="7010400" cy="3908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r>
              <a:rPr lang="en-US" altLang="en-US" sz="2800" b="1">
                <a:solidFill>
                  <a:srgbClr val="0066FF"/>
                </a:solidFill>
              </a:rPr>
              <a:t>Primary Function of Organizational Unit</a:t>
            </a:r>
          </a:p>
          <a:p>
            <a:pPr eaLnBrk="1" hangingPunct="1"/>
            <a:endParaRPr lang="en-US" altLang="en-US" sz="2800" b="1">
              <a:solidFill>
                <a:srgbClr val="0066FF"/>
              </a:solidFill>
            </a:endParaRPr>
          </a:p>
          <a:p>
            <a:pPr eaLnBrk="1" hangingPunct="1"/>
            <a:r>
              <a:rPr lang="en-US" altLang="en-US" sz="2800" b="1">
                <a:solidFill>
                  <a:srgbClr val="0066FF"/>
                </a:solidFill>
              </a:rPr>
              <a:t>Primary Purpose of Position</a:t>
            </a:r>
          </a:p>
          <a:p>
            <a:pPr eaLnBrk="1" hangingPunct="1"/>
            <a:endParaRPr lang="en-US" altLang="en-US" sz="2800" b="1">
              <a:solidFill>
                <a:srgbClr val="0066FF"/>
              </a:solidFill>
            </a:endParaRPr>
          </a:p>
          <a:p>
            <a:pPr eaLnBrk="1" hangingPunct="1"/>
            <a:endParaRPr lang="en-US" altLang="en-US" sz="2800" b="1">
              <a:solidFill>
                <a:srgbClr val="0066FF"/>
              </a:solidFill>
            </a:endParaRPr>
          </a:p>
          <a:p>
            <a:pPr eaLnBrk="1" hangingPunct="1"/>
            <a:r>
              <a:rPr lang="en-US" altLang="en-US" sz="2800" b="1">
                <a:solidFill>
                  <a:srgbClr val="0066FF"/>
                </a:solidFill>
              </a:rPr>
              <a:t>List of Customers that are Recipients of Your Work</a:t>
            </a:r>
          </a:p>
          <a:p>
            <a:pPr eaLnBrk="1" hangingPunct="1"/>
            <a:endParaRPr lang="en-US" altLang="en-US"/>
          </a:p>
        </p:txBody>
      </p:sp>
    </p:spTree>
  </p:cSld>
  <p:clrMapOvr>
    <a:masterClrMapping/>
  </p:clrMapOvr>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12099</TotalTime>
  <Words>2607</Words>
  <Application>Microsoft Office PowerPoint</Application>
  <PresentationFormat>On-screen Show (4:3)</PresentationFormat>
  <Paragraphs>1017</Paragraphs>
  <Slides>65</Slides>
  <Notes>19</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65</vt:i4>
      </vt:variant>
    </vt:vector>
  </HeadingPairs>
  <TitlesOfParts>
    <vt:vector size="75" baseType="lpstr">
      <vt:lpstr>Tahoma</vt:lpstr>
      <vt:lpstr>Arial</vt:lpstr>
      <vt:lpstr>Gill Sans MT</vt:lpstr>
      <vt:lpstr>Wingdings 2</vt:lpstr>
      <vt:lpstr>Verdana</vt:lpstr>
      <vt:lpstr>Times New Roman</vt:lpstr>
      <vt:lpstr>Garamond</vt:lpstr>
      <vt:lpstr>Wingdings</vt:lpstr>
      <vt:lpstr>Calibri</vt:lpstr>
      <vt:lpstr>Solstice</vt:lpstr>
      <vt:lpstr>Career Banding Training   </vt:lpstr>
      <vt:lpstr>Objectives</vt:lpstr>
      <vt:lpstr>What are competencies ?</vt:lpstr>
      <vt:lpstr>3 Levels of Competencies</vt:lpstr>
      <vt:lpstr>Writing the Position Description</vt:lpstr>
      <vt:lpstr>What to Consider…</vt:lpstr>
      <vt:lpstr>What’s Needed to Begin?</vt:lpstr>
      <vt:lpstr>Completing  Position Description Form (HRCB200)</vt:lpstr>
      <vt:lpstr>   Section 1:  Position Overview </vt:lpstr>
      <vt:lpstr>Section II: For Position Status changes ONLY  Change in Job Tasks or Organizational Relationships</vt:lpstr>
      <vt:lpstr>Section II: For Position Status changes ONLY  Change in Job Tasks or Organizational Relationships</vt:lpstr>
      <vt:lpstr>Section III. Description of Key Responsibilities &amp; Related Competencies  % of Time (Totaling 100%)</vt:lpstr>
      <vt:lpstr>Section III. Description of Key Responsibilities &amp; Related Competencies  Description of Key Responsibilities</vt:lpstr>
      <vt:lpstr>Section III. Description of Key Responsibilities &amp; Related Competencies  Essential Tasks</vt:lpstr>
      <vt:lpstr>Section III. Description of Key Responsibilities &amp; Related Competencies  Competencies</vt:lpstr>
      <vt:lpstr>Section III. Description of Key Responsibilities &amp; Related Competencies  Justification</vt:lpstr>
      <vt:lpstr>Section III. Description of Key Responsibilities &amp; Related Competencies  Competency Level</vt:lpstr>
      <vt:lpstr>Section IV, V, VI, VII</vt:lpstr>
      <vt:lpstr>Completing the Employee Competency Assessment Form</vt:lpstr>
      <vt:lpstr>Tools Needed </vt:lpstr>
      <vt:lpstr>Competency Assessment Process</vt:lpstr>
      <vt:lpstr>What to Consider…</vt:lpstr>
      <vt:lpstr>What Not to Consider...</vt:lpstr>
      <vt:lpstr>Completing the Employee Competency Assessment Form (cont.)</vt:lpstr>
      <vt:lpstr>PowerPoint Presentation</vt:lpstr>
      <vt:lpstr>Step 1:  Identify Functional Competencies</vt:lpstr>
      <vt:lpstr>Step 1:  Identify Functional Competencies (cont.)</vt:lpstr>
      <vt:lpstr>Step 2: Reviewing the Data</vt:lpstr>
      <vt:lpstr>Step 3:  Document Results </vt:lpstr>
      <vt:lpstr>Step 3:  Document Results (cont.)</vt:lpstr>
      <vt:lpstr>Step 3:  Document Results (cont.)</vt:lpstr>
      <vt:lpstr>Step 4: Determine Competency Level</vt:lpstr>
      <vt:lpstr>Step 4: Determine Competency Level (cont.)</vt:lpstr>
      <vt:lpstr>Step 5:  Determine Overall Level</vt:lpstr>
      <vt:lpstr>Step 5:  Determine Overall Level (cont.)</vt:lpstr>
      <vt:lpstr>Step 6:  Plan Career Development Activities</vt:lpstr>
      <vt:lpstr>Step 7: Supervisor / Hiring Manager Justification</vt:lpstr>
      <vt:lpstr>Step 7:  Supervisor / Hiring Manager Justification (Cont.)</vt:lpstr>
      <vt:lpstr>Step 8:  Signatures</vt:lpstr>
      <vt:lpstr>Performance Management Plan</vt:lpstr>
      <vt:lpstr>Performance Management Plan  vs.  Employee Competency Assessment</vt:lpstr>
      <vt:lpstr> Rating Scale</vt:lpstr>
      <vt:lpstr>Step 1: Initial Work Plan</vt:lpstr>
      <vt:lpstr>PERFORMANCE MANAGEMENT PLAN</vt:lpstr>
      <vt:lpstr> Overall Assigned Level for Position (C, J, A) as assigned to the Position, not the Employee:  Select the Level</vt:lpstr>
      <vt:lpstr>Key Responsibilities &amp; Results</vt:lpstr>
      <vt:lpstr> % of Time (Totaling 100%)</vt:lpstr>
      <vt:lpstr>Key Responsibilities: Obtain from Job Description</vt:lpstr>
      <vt:lpstr> Essential Tasks: Obtain from Job Description</vt:lpstr>
      <vt:lpstr> Expectations:</vt:lpstr>
      <vt:lpstr>Methods of Evaluation </vt:lpstr>
      <vt:lpstr> Methods of Evaluation</vt:lpstr>
      <vt:lpstr>Approval Signatures</vt:lpstr>
      <vt:lpstr>Step 2:  Interim Review</vt:lpstr>
      <vt:lpstr>Results (Employee’s Performance) Interim Comments</vt:lpstr>
      <vt:lpstr> Section III. Overall Comments and Results  </vt:lpstr>
      <vt:lpstr>   Section IV. Improvement and Development     </vt:lpstr>
      <vt:lpstr>Section IV. Improvement and Development</vt:lpstr>
      <vt:lpstr>Section IV. Improvement and Development</vt:lpstr>
      <vt:lpstr>Approval Signatures</vt:lpstr>
      <vt:lpstr>Step 3:  Final Review</vt:lpstr>
      <vt:lpstr>Results (Employee’s Performance) Annual Comments</vt:lpstr>
      <vt:lpstr>Step 3:  Final Review (cont.)</vt:lpstr>
      <vt:lpstr>Approval Signatures</vt:lpstr>
      <vt:lpstr>Thank You</vt:lpstr>
    </vt:vector>
  </TitlesOfParts>
  <Company>Office of State Personnel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Microsoft Office Powerpoint</dc:title>
  <dc:creator>almahone</dc:creator>
  <cp:lastModifiedBy>Aljosa Stojanovic</cp:lastModifiedBy>
  <cp:revision>749</cp:revision>
  <cp:lastPrinted>2002-10-18T18:00:48Z</cp:lastPrinted>
  <dcterms:created xsi:type="dcterms:W3CDTF">2002-02-21T16:33:12Z</dcterms:created>
  <dcterms:modified xsi:type="dcterms:W3CDTF">2017-06-16T17:20:58Z</dcterms:modified>
</cp:coreProperties>
</file>