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s/slide44.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30.xml" ContentType="application/vnd.openxmlformats-officedocument.presentationml.slide+xml"/>
  <Override PartName="/ppt/slides/slide29.xml" ContentType="application/vnd.openxmlformats-officedocument.presentationml.slide+xml"/>
  <Override PartName="/ppt/slides/slide2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53.xml" ContentType="application/vnd.openxmlformats-officedocument.presentationml.slide+xml"/>
  <Override PartName="/ppt/slides/slide52.xml" ContentType="application/vnd.openxmlformats-officedocument.presentationml.slide+xml"/>
  <Override PartName="/ppt/slides/slide51.xml" ContentType="application/vnd.openxmlformats-officedocument.presentationml.slide+xml"/>
  <Override PartName="/ppt/slides/slide50.xml" ContentType="application/vnd.openxmlformats-officedocument.presentationml.slide+xml"/>
  <Override PartName="/ppt/slides/slide49.xml" ContentType="application/vnd.openxmlformats-officedocument.presentationml.slide+xml"/>
  <Override PartName="/ppt/slides/slide48.xml" ContentType="application/vnd.openxmlformats-officedocument.presentationml.slide+xml"/>
  <Override PartName="/ppt/slides/slide47.xml" ContentType="application/vnd.openxmlformats-officedocument.presentationml.slide+xml"/>
  <Override PartName="/ppt/slides/slide4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65.xml" ContentType="application/vnd.openxmlformats-officedocument.presentationml.slide+xml"/>
  <Override PartName="/ppt/slides/slide64.xml" ContentType="application/vnd.openxmlformats-officedocument.presentationml.slide+xml"/>
  <Override PartName="/ppt/slides/slide63.xml" ContentType="application/vnd.openxmlformats-officedocument.presentationml.slide+xml"/>
  <Override PartName="/ppt/slides/slide62.xml" ContentType="application/vnd.openxmlformats-officedocument.presentationml.slide+xml"/>
  <Override PartName="/ppt/slides/slide61.xml" ContentType="application/vnd.openxmlformats-officedocument.presentationml.slide+xml"/>
  <Override PartName="/ppt/slides/slide60.xml" ContentType="application/vnd.openxmlformats-officedocument.presentationml.slide+xml"/>
  <Override PartName="/ppt/slides/slide59.xml" ContentType="application/vnd.openxmlformats-officedocument.presentationml.slide+xml"/>
  <Override PartName="/ppt/slides/slide58.xml" ContentType="application/vnd.openxmlformats-officedocument.presentationml.slide+xml"/>
  <Override PartName="/ppt/slides/slide57.xml" ContentType="application/vnd.openxmlformats-officedocument.presentationml.slide+xml"/>
  <Override PartName="/ppt/slides/slide43.xml" ContentType="application/vnd.openxmlformats-officedocument.presentationml.slide+xml"/>
  <Override PartName="/ppt/slides/slide18.xml" ContentType="application/vnd.openxmlformats-officedocument.presentationml.slide+xml"/>
  <Override PartName="/ppt/slides/slide16.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7.xml" ContentType="application/vnd.openxmlformats-officedocument.presentationml.slide+xml"/>
  <Override PartName="/ppt/slides/slide17.xml" ContentType="application/vnd.openxmlformats-officedocument.presentationml.slide+xml"/>
  <Override PartName="/ppt/slides/slide9.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0.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xml" ContentType="application/vnd.openxmlformats-officedocument.presentationml.notes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notesSlides/notesSlide11.xml" ContentType="application/vnd.openxmlformats-officedocument.presentationml.notesSlide+xml"/>
  <Override PartName="/ppt/notesSlides/notesSlide5.xml" ContentType="application/vnd.openxmlformats-officedocument.presentationml.notesSlide+xml"/>
  <Override PartName="/ppt/notesSlides/notesSlide19.xml" ContentType="application/vnd.openxmlformats-officedocument.presentationml.notesSlide+xml"/>
  <Override PartName="/ppt/notesSlides/notesSlide18.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5.xml" ContentType="application/vnd.openxmlformats-officedocument.presentationml.notesSlide+xml"/>
  <Override PartName="/ppt/notesSlides/notesSlide14.xml" ContentType="application/vnd.openxmlformats-officedocument.presentationml.notesSlide+xml"/>
  <Override PartName="/ppt/theme/theme2.xml" ContentType="application/vnd.openxmlformats-officedocument.theme+xml"/>
  <Override PartName="/ppt/theme/theme3.xml" ContentType="application/vnd.openxmlformats-officedocument.theme+xml"/>
  <Override PartName="/ppt/theme/theme1.xml" ContentType="application/vnd.openxmlformats-officedocument.them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991" r:id="rId1"/>
  </p:sldMasterIdLst>
  <p:notesMasterIdLst>
    <p:notesMasterId r:id="rId67"/>
  </p:notesMasterIdLst>
  <p:handoutMasterIdLst>
    <p:handoutMasterId r:id="rId68"/>
  </p:handoutMasterIdLst>
  <p:sldIdLst>
    <p:sldId id="681" r:id="rId2"/>
    <p:sldId id="268" r:id="rId3"/>
    <p:sldId id="680" r:id="rId4"/>
    <p:sldId id="686" r:id="rId5"/>
    <p:sldId id="719" r:id="rId6"/>
    <p:sldId id="723" r:id="rId7"/>
    <p:sldId id="721" r:id="rId8"/>
    <p:sldId id="724" r:id="rId9"/>
    <p:sldId id="727" r:id="rId10"/>
    <p:sldId id="741" r:id="rId11"/>
    <p:sldId id="743" r:id="rId12"/>
    <p:sldId id="733" r:id="rId13"/>
    <p:sldId id="734" r:id="rId14"/>
    <p:sldId id="736" r:id="rId15"/>
    <p:sldId id="738" r:id="rId16"/>
    <p:sldId id="737" r:id="rId17"/>
    <p:sldId id="735" r:id="rId18"/>
    <p:sldId id="740" r:id="rId19"/>
    <p:sldId id="725" r:id="rId20"/>
    <p:sldId id="691" r:id="rId21"/>
    <p:sldId id="692" r:id="rId22"/>
    <p:sldId id="694" r:id="rId23"/>
    <p:sldId id="695" r:id="rId24"/>
    <p:sldId id="690" r:id="rId25"/>
    <p:sldId id="662" r:id="rId26"/>
    <p:sldId id="702" r:id="rId27"/>
    <p:sldId id="432" r:id="rId28"/>
    <p:sldId id="696" r:id="rId29"/>
    <p:sldId id="699" r:id="rId30"/>
    <p:sldId id="703" r:id="rId31"/>
    <p:sldId id="704" r:id="rId32"/>
    <p:sldId id="700" r:id="rId33"/>
    <p:sldId id="706" r:id="rId34"/>
    <p:sldId id="707" r:id="rId35"/>
    <p:sldId id="710" r:id="rId36"/>
    <p:sldId id="708" r:id="rId37"/>
    <p:sldId id="713" r:id="rId38"/>
    <p:sldId id="712" r:id="rId39"/>
    <p:sldId id="709" r:id="rId40"/>
    <p:sldId id="769" r:id="rId41"/>
    <p:sldId id="745" r:id="rId42"/>
    <p:sldId id="767" r:id="rId43"/>
    <p:sldId id="747" r:id="rId44"/>
    <p:sldId id="784" r:id="rId45"/>
    <p:sldId id="774" r:id="rId46"/>
    <p:sldId id="748" r:id="rId47"/>
    <p:sldId id="777" r:id="rId48"/>
    <p:sldId id="773" r:id="rId49"/>
    <p:sldId id="772" r:id="rId50"/>
    <p:sldId id="787" r:id="rId51"/>
    <p:sldId id="750" r:id="rId52"/>
    <p:sldId id="751" r:id="rId53"/>
    <p:sldId id="778" r:id="rId54"/>
    <p:sldId id="781" r:id="rId55"/>
    <p:sldId id="776" r:id="rId56"/>
    <p:sldId id="752" r:id="rId57"/>
    <p:sldId id="753" r:id="rId58"/>
    <p:sldId id="755" r:id="rId59"/>
    <p:sldId id="754" r:id="rId60"/>
    <p:sldId id="779" r:id="rId61"/>
    <p:sldId id="780" r:id="rId62"/>
    <p:sldId id="785" r:id="rId63"/>
    <p:sldId id="762" r:id="rId64"/>
    <p:sldId id="783" r:id="rId65"/>
    <p:sldId id="685" r:id="rId66"/>
  </p:sldIdLst>
  <p:sldSz cx="9144000" cy="6858000" type="screen4x3"/>
  <p:notesSz cx="6997700" cy="9283700"/>
  <p:defaultTextStyle>
    <a:defPPr>
      <a:defRPr lang="en-US"/>
    </a:defPPr>
    <a:lvl1pPr algn="l" rtl="0" fontAlgn="base">
      <a:spcBef>
        <a:spcPct val="0"/>
      </a:spcBef>
      <a:spcAft>
        <a:spcPct val="0"/>
      </a:spcAft>
      <a:defRPr sz="2400" kern="1200">
        <a:solidFill>
          <a:schemeClr val="tx1"/>
        </a:solidFill>
        <a:latin typeface="Tahoma" panose="020B0604030504040204" pitchFamily="34" charset="0"/>
        <a:ea typeface="+mn-ea"/>
        <a:cs typeface="+mn-cs"/>
      </a:defRPr>
    </a:lvl1pPr>
    <a:lvl2pPr marL="457200" algn="l" rtl="0" fontAlgn="base">
      <a:spcBef>
        <a:spcPct val="0"/>
      </a:spcBef>
      <a:spcAft>
        <a:spcPct val="0"/>
      </a:spcAft>
      <a:defRPr sz="2400" kern="1200">
        <a:solidFill>
          <a:schemeClr val="tx1"/>
        </a:solidFill>
        <a:latin typeface="Tahoma" panose="020B0604030504040204" pitchFamily="34" charset="0"/>
        <a:ea typeface="+mn-ea"/>
        <a:cs typeface="+mn-cs"/>
      </a:defRPr>
    </a:lvl2pPr>
    <a:lvl3pPr marL="914400" algn="l" rtl="0" fontAlgn="base">
      <a:spcBef>
        <a:spcPct val="0"/>
      </a:spcBef>
      <a:spcAft>
        <a:spcPct val="0"/>
      </a:spcAft>
      <a:defRPr sz="2400" kern="1200">
        <a:solidFill>
          <a:schemeClr val="tx1"/>
        </a:solidFill>
        <a:latin typeface="Tahoma" panose="020B0604030504040204" pitchFamily="34" charset="0"/>
        <a:ea typeface="+mn-ea"/>
        <a:cs typeface="+mn-cs"/>
      </a:defRPr>
    </a:lvl3pPr>
    <a:lvl4pPr marL="1371600" algn="l" rtl="0" fontAlgn="base">
      <a:spcBef>
        <a:spcPct val="0"/>
      </a:spcBef>
      <a:spcAft>
        <a:spcPct val="0"/>
      </a:spcAft>
      <a:defRPr sz="2400" kern="1200">
        <a:solidFill>
          <a:schemeClr val="tx1"/>
        </a:solidFill>
        <a:latin typeface="Tahoma" panose="020B0604030504040204" pitchFamily="34" charset="0"/>
        <a:ea typeface="+mn-ea"/>
        <a:cs typeface="+mn-cs"/>
      </a:defRPr>
    </a:lvl4pPr>
    <a:lvl5pPr marL="1828800" algn="l" rtl="0" fontAlgn="base">
      <a:spcBef>
        <a:spcPct val="0"/>
      </a:spcBef>
      <a:spcAft>
        <a:spcPct val="0"/>
      </a:spcAft>
      <a:defRPr sz="2400" kern="1200">
        <a:solidFill>
          <a:schemeClr val="tx1"/>
        </a:solidFill>
        <a:latin typeface="Tahoma" panose="020B0604030504040204" pitchFamily="34" charset="0"/>
        <a:ea typeface="+mn-ea"/>
        <a:cs typeface="+mn-cs"/>
      </a:defRPr>
    </a:lvl5pPr>
    <a:lvl6pPr marL="2286000" algn="l" defTabSz="914400" rtl="0" eaLnBrk="1" latinLnBrk="0" hangingPunct="1">
      <a:defRPr sz="2400" kern="1200">
        <a:solidFill>
          <a:schemeClr val="tx1"/>
        </a:solidFill>
        <a:latin typeface="Tahoma" panose="020B0604030504040204" pitchFamily="34" charset="0"/>
        <a:ea typeface="+mn-ea"/>
        <a:cs typeface="+mn-cs"/>
      </a:defRPr>
    </a:lvl6pPr>
    <a:lvl7pPr marL="2743200" algn="l" defTabSz="914400" rtl="0" eaLnBrk="1" latinLnBrk="0" hangingPunct="1">
      <a:defRPr sz="2400" kern="1200">
        <a:solidFill>
          <a:schemeClr val="tx1"/>
        </a:solidFill>
        <a:latin typeface="Tahoma" panose="020B0604030504040204" pitchFamily="34" charset="0"/>
        <a:ea typeface="+mn-ea"/>
        <a:cs typeface="+mn-cs"/>
      </a:defRPr>
    </a:lvl7pPr>
    <a:lvl8pPr marL="3200400" algn="l" defTabSz="914400" rtl="0" eaLnBrk="1" latinLnBrk="0" hangingPunct="1">
      <a:defRPr sz="2400" kern="1200">
        <a:solidFill>
          <a:schemeClr val="tx1"/>
        </a:solidFill>
        <a:latin typeface="Tahoma" panose="020B0604030504040204" pitchFamily="34" charset="0"/>
        <a:ea typeface="+mn-ea"/>
        <a:cs typeface="+mn-cs"/>
      </a:defRPr>
    </a:lvl8pPr>
    <a:lvl9pPr marL="3657600" algn="l" defTabSz="914400" rtl="0" eaLnBrk="1" latinLnBrk="0" hangingPunct="1">
      <a:defRPr sz="2400"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4">
          <p15:clr>
            <a:srgbClr val="A4A3A4"/>
          </p15:clr>
        </p15:guide>
        <p15:guide id="2" pos="22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66FF"/>
    <a:srgbClr val="0099FF"/>
    <a:srgbClr val="C0C0C0"/>
    <a:srgbClr val="6666FF"/>
    <a:srgbClr val="3399FF"/>
    <a:srgbClr val="00CCFF"/>
    <a:srgbClr val="66FF66"/>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42" autoAdjust="0"/>
    <p:restoredTop sz="87363" autoAdjust="0"/>
  </p:normalViewPr>
  <p:slideViewPr>
    <p:cSldViewPr>
      <p:cViewPr varScale="1">
        <p:scale>
          <a:sx n="96" d="100"/>
          <a:sy n="96" d="100"/>
        </p:scale>
        <p:origin x="196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50" d="100"/>
        <a:sy n="50" d="100"/>
      </p:scale>
      <p:origin x="0" y="0"/>
    </p:cViewPr>
  </p:sorterViewPr>
  <p:notesViewPr>
    <p:cSldViewPr>
      <p:cViewPr varScale="1">
        <p:scale>
          <a:sx n="41" d="100"/>
          <a:sy n="41" d="100"/>
        </p:scale>
        <p:origin x="-1380" y="-72"/>
      </p:cViewPr>
      <p:guideLst>
        <p:guide orient="horz" pos="2924"/>
        <p:guide pos="2204"/>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customXml" Target="../customXml/item2.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viewProps" Target="viewProps.xml"/><Relationship Id="rId75"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customXml" Target="../customXml/item4.xml"/><Relationship Id="rId7" Type="http://schemas.openxmlformats.org/officeDocument/2006/relationships/slide" Target="slides/slide6.xml"/><Relationship Id="rId71"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bwMode="auto">
          <a:xfrm>
            <a:off x="0" y="0"/>
            <a:ext cx="3033713" cy="465138"/>
          </a:xfrm>
          <a:prstGeom prst="rect">
            <a:avLst/>
          </a:prstGeom>
          <a:noFill/>
          <a:ln w="9525">
            <a:noFill/>
            <a:miter lim="800000"/>
            <a:headEnd/>
            <a:tailEnd/>
          </a:ln>
          <a:effectLst/>
        </p:spPr>
        <p:txBody>
          <a:bodyPr vert="horz" wrap="square" lIns="93019" tIns="46509" rIns="93019" bIns="46509" numCol="1" anchor="t" anchorCtr="0" compatLnSpc="1">
            <a:prstTxWarp prst="textNoShape">
              <a:avLst/>
            </a:prstTxWarp>
          </a:bodyPr>
          <a:lstStyle>
            <a:lvl1pPr defTabSz="930277" eaLnBrk="0" hangingPunct="0">
              <a:defRPr sz="1200" dirty="0">
                <a:latin typeface="Times New Roman" pitchFamily="18" charset="0"/>
              </a:defRPr>
            </a:lvl1pPr>
          </a:lstStyle>
          <a:p>
            <a:pPr>
              <a:defRPr/>
            </a:pPr>
            <a:endParaRPr lang="en-US"/>
          </a:p>
        </p:txBody>
      </p:sp>
      <p:sp>
        <p:nvSpPr>
          <p:cNvPr id="32771" name="Rectangle 3"/>
          <p:cNvSpPr>
            <a:spLocks noGrp="1" noChangeArrowheads="1"/>
          </p:cNvSpPr>
          <p:nvPr>
            <p:ph type="dt" sz="quarter" idx="1"/>
          </p:nvPr>
        </p:nvSpPr>
        <p:spPr bwMode="auto">
          <a:xfrm>
            <a:off x="3963988" y="0"/>
            <a:ext cx="3033712" cy="465138"/>
          </a:xfrm>
          <a:prstGeom prst="rect">
            <a:avLst/>
          </a:prstGeom>
          <a:noFill/>
          <a:ln w="9525">
            <a:noFill/>
            <a:miter lim="800000"/>
            <a:headEnd/>
            <a:tailEnd/>
          </a:ln>
          <a:effectLst/>
        </p:spPr>
        <p:txBody>
          <a:bodyPr vert="horz" wrap="square" lIns="93019" tIns="46509" rIns="93019" bIns="46509" numCol="1" anchor="t" anchorCtr="0" compatLnSpc="1">
            <a:prstTxWarp prst="textNoShape">
              <a:avLst/>
            </a:prstTxWarp>
          </a:bodyPr>
          <a:lstStyle>
            <a:lvl1pPr algn="r" defTabSz="930277" eaLnBrk="0" hangingPunct="0">
              <a:defRPr sz="1200" dirty="0">
                <a:latin typeface="Times New Roman" pitchFamily="18" charset="0"/>
              </a:defRPr>
            </a:lvl1pPr>
          </a:lstStyle>
          <a:p>
            <a:pPr>
              <a:defRPr/>
            </a:pPr>
            <a:endParaRPr lang="en-US"/>
          </a:p>
        </p:txBody>
      </p:sp>
      <p:sp>
        <p:nvSpPr>
          <p:cNvPr id="32772" name="Rectangle 4"/>
          <p:cNvSpPr>
            <a:spLocks noGrp="1" noChangeArrowheads="1"/>
          </p:cNvSpPr>
          <p:nvPr>
            <p:ph type="ftr" sz="quarter" idx="2"/>
          </p:nvPr>
        </p:nvSpPr>
        <p:spPr bwMode="auto">
          <a:xfrm>
            <a:off x="0" y="8818563"/>
            <a:ext cx="3033713" cy="465137"/>
          </a:xfrm>
          <a:prstGeom prst="rect">
            <a:avLst/>
          </a:prstGeom>
          <a:noFill/>
          <a:ln w="9525">
            <a:noFill/>
            <a:miter lim="800000"/>
            <a:headEnd/>
            <a:tailEnd/>
          </a:ln>
          <a:effectLst/>
        </p:spPr>
        <p:txBody>
          <a:bodyPr vert="horz" wrap="square" lIns="93019" tIns="46509" rIns="93019" bIns="46509" numCol="1" anchor="b" anchorCtr="0" compatLnSpc="1">
            <a:prstTxWarp prst="textNoShape">
              <a:avLst/>
            </a:prstTxWarp>
          </a:bodyPr>
          <a:lstStyle>
            <a:lvl1pPr defTabSz="930277" eaLnBrk="0" hangingPunct="0">
              <a:defRPr sz="1200" dirty="0">
                <a:latin typeface="Times New Roman" pitchFamily="18" charset="0"/>
              </a:defRPr>
            </a:lvl1pPr>
          </a:lstStyle>
          <a:p>
            <a:pPr>
              <a:defRPr/>
            </a:pPr>
            <a:endParaRPr lang="en-US"/>
          </a:p>
        </p:txBody>
      </p:sp>
      <p:sp>
        <p:nvSpPr>
          <p:cNvPr id="32773" name="Rectangle 5"/>
          <p:cNvSpPr>
            <a:spLocks noGrp="1" noChangeArrowheads="1"/>
          </p:cNvSpPr>
          <p:nvPr>
            <p:ph type="sldNum" sz="quarter" idx="3"/>
          </p:nvPr>
        </p:nvSpPr>
        <p:spPr bwMode="auto">
          <a:xfrm>
            <a:off x="3963988" y="8818563"/>
            <a:ext cx="3033712" cy="465137"/>
          </a:xfrm>
          <a:prstGeom prst="rect">
            <a:avLst/>
          </a:prstGeom>
          <a:noFill/>
          <a:ln w="9525">
            <a:noFill/>
            <a:miter lim="800000"/>
            <a:headEnd/>
            <a:tailEnd/>
          </a:ln>
          <a:effectLst/>
        </p:spPr>
        <p:txBody>
          <a:bodyPr vert="horz" wrap="square" lIns="93019" tIns="46509" rIns="93019" bIns="46509" numCol="1" anchor="b" anchorCtr="0" compatLnSpc="1">
            <a:prstTxWarp prst="textNoShape">
              <a:avLst/>
            </a:prstTxWarp>
          </a:bodyPr>
          <a:lstStyle>
            <a:lvl1pPr algn="r" defTabSz="930275" eaLnBrk="0" hangingPunct="0">
              <a:defRPr sz="1200">
                <a:latin typeface="Times New Roman" panose="02020603050405020304" pitchFamily="18" charset="0"/>
              </a:defRPr>
            </a:lvl1pPr>
          </a:lstStyle>
          <a:p>
            <a:fld id="{BDEA1CD7-C233-4E52-8185-E914B4CF6770}"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3033713" cy="465138"/>
          </a:xfrm>
          <a:prstGeom prst="rect">
            <a:avLst/>
          </a:prstGeom>
          <a:noFill/>
          <a:ln w="9525">
            <a:noFill/>
            <a:miter lim="800000"/>
            <a:headEnd/>
            <a:tailEnd/>
          </a:ln>
          <a:effectLst/>
        </p:spPr>
        <p:txBody>
          <a:bodyPr vert="horz" wrap="square" lIns="93019" tIns="46509" rIns="93019" bIns="46509" numCol="1" anchor="t" anchorCtr="0" compatLnSpc="1">
            <a:prstTxWarp prst="textNoShape">
              <a:avLst/>
            </a:prstTxWarp>
          </a:bodyPr>
          <a:lstStyle>
            <a:lvl1pPr defTabSz="930277" eaLnBrk="0" hangingPunct="0">
              <a:defRPr sz="1200" dirty="0">
                <a:latin typeface="Times New Roman" pitchFamily="18" charset="0"/>
              </a:defRPr>
            </a:lvl1pPr>
          </a:lstStyle>
          <a:p>
            <a:pPr>
              <a:defRPr/>
            </a:pPr>
            <a:endParaRPr lang="en-US"/>
          </a:p>
        </p:txBody>
      </p:sp>
      <p:sp>
        <p:nvSpPr>
          <p:cNvPr id="27651" name="Rectangle 3"/>
          <p:cNvSpPr>
            <a:spLocks noGrp="1" noChangeArrowheads="1"/>
          </p:cNvSpPr>
          <p:nvPr>
            <p:ph type="dt" idx="1"/>
          </p:nvPr>
        </p:nvSpPr>
        <p:spPr bwMode="auto">
          <a:xfrm>
            <a:off x="3963988" y="0"/>
            <a:ext cx="3033712" cy="465138"/>
          </a:xfrm>
          <a:prstGeom prst="rect">
            <a:avLst/>
          </a:prstGeom>
          <a:noFill/>
          <a:ln w="9525">
            <a:noFill/>
            <a:miter lim="800000"/>
            <a:headEnd/>
            <a:tailEnd/>
          </a:ln>
          <a:effectLst/>
        </p:spPr>
        <p:txBody>
          <a:bodyPr vert="horz" wrap="square" lIns="93019" tIns="46509" rIns="93019" bIns="46509" numCol="1" anchor="t" anchorCtr="0" compatLnSpc="1">
            <a:prstTxWarp prst="textNoShape">
              <a:avLst/>
            </a:prstTxWarp>
          </a:bodyPr>
          <a:lstStyle>
            <a:lvl1pPr algn="r" defTabSz="930277" eaLnBrk="0" hangingPunct="0">
              <a:defRPr sz="1200" dirty="0">
                <a:latin typeface="Times New Roman" pitchFamily="18" charset="0"/>
              </a:defRPr>
            </a:lvl1pPr>
          </a:lstStyle>
          <a:p>
            <a:pPr>
              <a:defRPr/>
            </a:pPr>
            <a:endParaRPr lang="en-US"/>
          </a:p>
        </p:txBody>
      </p:sp>
      <p:sp>
        <p:nvSpPr>
          <p:cNvPr id="72708" name="Rectangle 4"/>
          <p:cNvSpPr>
            <a:spLocks noGrp="1" noRot="1" noChangeAspect="1" noChangeArrowheads="1" noTextEdit="1"/>
          </p:cNvSpPr>
          <p:nvPr>
            <p:ph type="sldImg" idx="2"/>
          </p:nvPr>
        </p:nvSpPr>
        <p:spPr bwMode="auto">
          <a:xfrm>
            <a:off x="1177925" y="695325"/>
            <a:ext cx="4641850" cy="34813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3" name="Rectangle 5"/>
          <p:cNvSpPr>
            <a:spLocks noGrp="1" noChangeArrowheads="1"/>
          </p:cNvSpPr>
          <p:nvPr>
            <p:ph type="body" sz="quarter" idx="3"/>
          </p:nvPr>
        </p:nvSpPr>
        <p:spPr bwMode="auto">
          <a:xfrm>
            <a:off x="933450" y="4410075"/>
            <a:ext cx="5130800" cy="4178300"/>
          </a:xfrm>
          <a:prstGeom prst="rect">
            <a:avLst/>
          </a:prstGeom>
          <a:noFill/>
          <a:ln w="9525">
            <a:noFill/>
            <a:miter lim="800000"/>
            <a:headEnd/>
            <a:tailEnd/>
          </a:ln>
          <a:effectLst/>
        </p:spPr>
        <p:txBody>
          <a:bodyPr vert="horz" wrap="square" lIns="93019" tIns="46509" rIns="93019" bIns="4650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7654" name="Rectangle 6"/>
          <p:cNvSpPr>
            <a:spLocks noGrp="1" noChangeArrowheads="1"/>
          </p:cNvSpPr>
          <p:nvPr>
            <p:ph type="ftr" sz="quarter" idx="4"/>
          </p:nvPr>
        </p:nvSpPr>
        <p:spPr bwMode="auto">
          <a:xfrm>
            <a:off x="0" y="8818563"/>
            <a:ext cx="3033713" cy="465137"/>
          </a:xfrm>
          <a:prstGeom prst="rect">
            <a:avLst/>
          </a:prstGeom>
          <a:noFill/>
          <a:ln w="9525">
            <a:noFill/>
            <a:miter lim="800000"/>
            <a:headEnd/>
            <a:tailEnd/>
          </a:ln>
          <a:effectLst/>
        </p:spPr>
        <p:txBody>
          <a:bodyPr vert="horz" wrap="square" lIns="93019" tIns="46509" rIns="93019" bIns="46509" numCol="1" anchor="b" anchorCtr="0" compatLnSpc="1">
            <a:prstTxWarp prst="textNoShape">
              <a:avLst/>
            </a:prstTxWarp>
          </a:bodyPr>
          <a:lstStyle>
            <a:lvl1pPr defTabSz="930277" eaLnBrk="0" hangingPunct="0">
              <a:defRPr sz="1200" dirty="0">
                <a:latin typeface="Times New Roman" pitchFamily="18" charset="0"/>
              </a:defRPr>
            </a:lvl1pPr>
          </a:lstStyle>
          <a:p>
            <a:pPr>
              <a:defRPr/>
            </a:pPr>
            <a:endParaRPr lang="en-US"/>
          </a:p>
        </p:txBody>
      </p:sp>
      <p:sp>
        <p:nvSpPr>
          <p:cNvPr id="27655" name="Rectangle 7"/>
          <p:cNvSpPr>
            <a:spLocks noGrp="1" noChangeArrowheads="1"/>
          </p:cNvSpPr>
          <p:nvPr>
            <p:ph type="sldNum" sz="quarter" idx="5"/>
          </p:nvPr>
        </p:nvSpPr>
        <p:spPr bwMode="auto">
          <a:xfrm>
            <a:off x="3963988" y="8818563"/>
            <a:ext cx="3033712" cy="465137"/>
          </a:xfrm>
          <a:prstGeom prst="rect">
            <a:avLst/>
          </a:prstGeom>
          <a:noFill/>
          <a:ln w="9525">
            <a:noFill/>
            <a:miter lim="800000"/>
            <a:headEnd/>
            <a:tailEnd/>
          </a:ln>
          <a:effectLst/>
        </p:spPr>
        <p:txBody>
          <a:bodyPr vert="horz" wrap="square" lIns="93019" tIns="46509" rIns="93019" bIns="46509" numCol="1" anchor="b" anchorCtr="0" compatLnSpc="1">
            <a:prstTxWarp prst="textNoShape">
              <a:avLst/>
            </a:prstTxWarp>
          </a:bodyPr>
          <a:lstStyle>
            <a:lvl1pPr algn="r" defTabSz="930275" eaLnBrk="0" hangingPunct="0">
              <a:defRPr sz="1200">
                <a:latin typeface="Times New Roman" panose="02020603050405020304" pitchFamily="18" charset="0"/>
              </a:defRPr>
            </a:lvl1pPr>
          </a:lstStyle>
          <a:p>
            <a:fld id="{02E3863F-1D1F-450B-AAD5-E88DC9277C2D}"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ahoma" panose="020B0604030504040204" pitchFamily="34" charset="0"/>
              </a:defRPr>
            </a:lvl1pPr>
            <a:lvl2pPr marL="742950" indent="-285750" defTabSz="930275" eaLnBrk="0" hangingPunct="0">
              <a:defRPr sz="2400">
                <a:solidFill>
                  <a:schemeClr val="tx1"/>
                </a:solidFill>
                <a:latin typeface="Tahoma" panose="020B0604030504040204" pitchFamily="34" charset="0"/>
              </a:defRPr>
            </a:lvl2pPr>
            <a:lvl3pPr marL="1143000" indent="-228600" defTabSz="930275" eaLnBrk="0" hangingPunct="0">
              <a:defRPr sz="2400">
                <a:solidFill>
                  <a:schemeClr val="tx1"/>
                </a:solidFill>
                <a:latin typeface="Tahoma" panose="020B0604030504040204" pitchFamily="34" charset="0"/>
              </a:defRPr>
            </a:lvl3pPr>
            <a:lvl4pPr marL="1600200" indent="-228600" defTabSz="930275" eaLnBrk="0" hangingPunct="0">
              <a:defRPr sz="2400">
                <a:solidFill>
                  <a:schemeClr val="tx1"/>
                </a:solidFill>
                <a:latin typeface="Tahoma" panose="020B0604030504040204" pitchFamily="34" charset="0"/>
              </a:defRPr>
            </a:lvl4pPr>
            <a:lvl5pPr marL="2057400" indent="-228600" defTabSz="930275" eaLnBrk="0" hangingPunct="0">
              <a:defRPr sz="2400">
                <a:solidFill>
                  <a:schemeClr val="tx1"/>
                </a:solidFill>
                <a:latin typeface="Tahoma" panose="020B0604030504040204" pitchFamily="34" charset="0"/>
              </a:defRPr>
            </a:lvl5pPr>
            <a:lvl6pPr marL="2514600" indent="-228600" defTabSz="930275" eaLnBrk="0" fontAlgn="base" hangingPunct="0">
              <a:spcBef>
                <a:spcPct val="0"/>
              </a:spcBef>
              <a:spcAft>
                <a:spcPct val="0"/>
              </a:spcAft>
              <a:defRPr sz="2400">
                <a:solidFill>
                  <a:schemeClr val="tx1"/>
                </a:solidFill>
                <a:latin typeface="Tahoma" panose="020B0604030504040204" pitchFamily="34" charset="0"/>
              </a:defRPr>
            </a:lvl6pPr>
            <a:lvl7pPr marL="2971800" indent="-228600" defTabSz="930275" eaLnBrk="0" fontAlgn="base" hangingPunct="0">
              <a:spcBef>
                <a:spcPct val="0"/>
              </a:spcBef>
              <a:spcAft>
                <a:spcPct val="0"/>
              </a:spcAft>
              <a:defRPr sz="2400">
                <a:solidFill>
                  <a:schemeClr val="tx1"/>
                </a:solidFill>
                <a:latin typeface="Tahoma" panose="020B0604030504040204" pitchFamily="34" charset="0"/>
              </a:defRPr>
            </a:lvl7pPr>
            <a:lvl8pPr marL="3429000" indent="-228600" defTabSz="930275" eaLnBrk="0" fontAlgn="base" hangingPunct="0">
              <a:spcBef>
                <a:spcPct val="0"/>
              </a:spcBef>
              <a:spcAft>
                <a:spcPct val="0"/>
              </a:spcAft>
              <a:defRPr sz="2400">
                <a:solidFill>
                  <a:schemeClr val="tx1"/>
                </a:solidFill>
                <a:latin typeface="Tahoma" panose="020B0604030504040204" pitchFamily="34" charset="0"/>
              </a:defRPr>
            </a:lvl8pPr>
            <a:lvl9pPr marL="3886200" indent="-228600" defTabSz="930275" eaLnBrk="0" fontAlgn="base" hangingPunct="0">
              <a:spcBef>
                <a:spcPct val="0"/>
              </a:spcBef>
              <a:spcAft>
                <a:spcPct val="0"/>
              </a:spcAft>
              <a:defRPr sz="2400">
                <a:solidFill>
                  <a:schemeClr val="tx1"/>
                </a:solidFill>
                <a:latin typeface="Tahoma" panose="020B0604030504040204" pitchFamily="34" charset="0"/>
              </a:defRPr>
            </a:lvl9pPr>
          </a:lstStyle>
          <a:p>
            <a:fld id="{014CEEB6-08D9-41D8-9C85-8ABB73F47A91}" type="slidenum">
              <a:rPr lang="en-US" altLang="en-US" sz="1200">
                <a:latin typeface="Times New Roman" panose="02020603050405020304" pitchFamily="18" charset="0"/>
              </a:rPr>
              <a:pPr/>
              <a:t>2</a:t>
            </a:fld>
            <a:endParaRPr lang="en-US" altLang="en-US" sz="1200">
              <a:latin typeface="Times New Roman" panose="02020603050405020304" pitchFamily="18" charset="0"/>
            </a:endParaRPr>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z="2400">
              <a:latin typeface="Arial" panose="020B0604020202020204" pitchFamily="34" charset="0"/>
            </a:endParaRPr>
          </a:p>
          <a:p>
            <a:pPr lvl="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ahoma" panose="020B0604030504040204" pitchFamily="34" charset="0"/>
              </a:defRPr>
            </a:lvl1pPr>
            <a:lvl2pPr marL="742950" indent="-285750" defTabSz="930275" eaLnBrk="0" hangingPunct="0">
              <a:defRPr sz="2400">
                <a:solidFill>
                  <a:schemeClr val="tx1"/>
                </a:solidFill>
                <a:latin typeface="Tahoma" panose="020B0604030504040204" pitchFamily="34" charset="0"/>
              </a:defRPr>
            </a:lvl2pPr>
            <a:lvl3pPr marL="1143000" indent="-228600" defTabSz="930275" eaLnBrk="0" hangingPunct="0">
              <a:defRPr sz="2400">
                <a:solidFill>
                  <a:schemeClr val="tx1"/>
                </a:solidFill>
                <a:latin typeface="Tahoma" panose="020B0604030504040204" pitchFamily="34" charset="0"/>
              </a:defRPr>
            </a:lvl3pPr>
            <a:lvl4pPr marL="1600200" indent="-228600" defTabSz="930275" eaLnBrk="0" hangingPunct="0">
              <a:defRPr sz="2400">
                <a:solidFill>
                  <a:schemeClr val="tx1"/>
                </a:solidFill>
                <a:latin typeface="Tahoma" panose="020B0604030504040204" pitchFamily="34" charset="0"/>
              </a:defRPr>
            </a:lvl4pPr>
            <a:lvl5pPr marL="2057400" indent="-228600" defTabSz="930275" eaLnBrk="0" hangingPunct="0">
              <a:defRPr sz="2400">
                <a:solidFill>
                  <a:schemeClr val="tx1"/>
                </a:solidFill>
                <a:latin typeface="Tahoma" panose="020B0604030504040204" pitchFamily="34" charset="0"/>
              </a:defRPr>
            </a:lvl5pPr>
            <a:lvl6pPr marL="2514600" indent="-228600" defTabSz="930275" eaLnBrk="0" fontAlgn="base" hangingPunct="0">
              <a:spcBef>
                <a:spcPct val="0"/>
              </a:spcBef>
              <a:spcAft>
                <a:spcPct val="0"/>
              </a:spcAft>
              <a:defRPr sz="2400">
                <a:solidFill>
                  <a:schemeClr val="tx1"/>
                </a:solidFill>
                <a:latin typeface="Tahoma" panose="020B0604030504040204" pitchFamily="34" charset="0"/>
              </a:defRPr>
            </a:lvl6pPr>
            <a:lvl7pPr marL="2971800" indent="-228600" defTabSz="930275" eaLnBrk="0" fontAlgn="base" hangingPunct="0">
              <a:spcBef>
                <a:spcPct val="0"/>
              </a:spcBef>
              <a:spcAft>
                <a:spcPct val="0"/>
              </a:spcAft>
              <a:defRPr sz="2400">
                <a:solidFill>
                  <a:schemeClr val="tx1"/>
                </a:solidFill>
                <a:latin typeface="Tahoma" panose="020B0604030504040204" pitchFamily="34" charset="0"/>
              </a:defRPr>
            </a:lvl7pPr>
            <a:lvl8pPr marL="3429000" indent="-228600" defTabSz="930275" eaLnBrk="0" fontAlgn="base" hangingPunct="0">
              <a:spcBef>
                <a:spcPct val="0"/>
              </a:spcBef>
              <a:spcAft>
                <a:spcPct val="0"/>
              </a:spcAft>
              <a:defRPr sz="2400">
                <a:solidFill>
                  <a:schemeClr val="tx1"/>
                </a:solidFill>
                <a:latin typeface="Tahoma" panose="020B0604030504040204" pitchFamily="34" charset="0"/>
              </a:defRPr>
            </a:lvl8pPr>
            <a:lvl9pPr marL="3886200" indent="-228600" defTabSz="930275" eaLnBrk="0" fontAlgn="base" hangingPunct="0">
              <a:spcBef>
                <a:spcPct val="0"/>
              </a:spcBef>
              <a:spcAft>
                <a:spcPct val="0"/>
              </a:spcAft>
              <a:defRPr sz="2400">
                <a:solidFill>
                  <a:schemeClr val="tx1"/>
                </a:solidFill>
                <a:latin typeface="Tahoma" panose="020B0604030504040204" pitchFamily="34" charset="0"/>
              </a:defRPr>
            </a:lvl9pPr>
          </a:lstStyle>
          <a:p>
            <a:fld id="{8013E78E-10F4-4C61-B1A3-D5FA7D3BF4B9}" type="slidenum">
              <a:rPr lang="en-US" altLang="en-US" sz="1200">
                <a:latin typeface="Times New Roman" panose="02020603050405020304" pitchFamily="18" charset="0"/>
              </a:rPr>
              <a:pPr/>
              <a:t>38</a:t>
            </a:fld>
            <a:endParaRPr lang="en-US" altLang="en-US" sz="1200">
              <a:latin typeface="Times New Roman" panose="02020603050405020304" pitchFamily="18" charset="0"/>
            </a:endParaRPr>
          </a:p>
        </p:txBody>
      </p:sp>
      <p:sp>
        <p:nvSpPr>
          <p:cNvPr id="82947" name="Rectangle 2"/>
          <p:cNvSpPr>
            <a:spLocks noGrp="1" noRot="1" noChangeAspect="1" noChangeArrowheads="1" noTextEdit="1"/>
          </p:cNvSpPr>
          <p:nvPr>
            <p:ph type="sldImg"/>
          </p:nvPr>
        </p:nvSpPr>
        <p:spPr>
          <a:ln/>
        </p:spPr>
      </p:sp>
      <p:sp>
        <p:nvSpPr>
          <p:cNvPr id="829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ahoma" panose="020B0604030504040204" pitchFamily="34" charset="0"/>
              </a:defRPr>
            </a:lvl1pPr>
            <a:lvl2pPr marL="742950" indent="-285750" defTabSz="930275" eaLnBrk="0" hangingPunct="0">
              <a:defRPr sz="2400">
                <a:solidFill>
                  <a:schemeClr val="tx1"/>
                </a:solidFill>
                <a:latin typeface="Tahoma" panose="020B0604030504040204" pitchFamily="34" charset="0"/>
              </a:defRPr>
            </a:lvl2pPr>
            <a:lvl3pPr marL="1143000" indent="-228600" defTabSz="930275" eaLnBrk="0" hangingPunct="0">
              <a:defRPr sz="2400">
                <a:solidFill>
                  <a:schemeClr val="tx1"/>
                </a:solidFill>
                <a:latin typeface="Tahoma" panose="020B0604030504040204" pitchFamily="34" charset="0"/>
              </a:defRPr>
            </a:lvl3pPr>
            <a:lvl4pPr marL="1600200" indent="-228600" defTabSz="930275" eaLnBrk="0" hangingPunct="0">
              <a:defRPr sz="2400">
                <a:solidFill>
                  <a:schemeClr val="tx1"/>
                </a:solidFill>
                <a:latin typeface="Tahoma" panose="020B0604030504040204" pitchFamily="34" charset="0"/>
              </a:defRPr>
            </a:lvl4pPr>
            <a:lvl5pPr marL="2057400" indent="-228600" defTabSz="930275" eaLnBrk="0" hangingPunct="0">
              <a:defRPr sz="2400">
                <a:solidFill>
                  <a:schemeClr val="tx1"/>
                </a:solidFill>
                <a:latin typeface="Tahoma" panose="020B0604030504040204" pitchFamily="34" charset="0"/>
              </a:defRPr>
            </a:lvl5pPr>
            <a:lvl6pPr marL="2514600" indent="-228600" defTabSz="930275" eaLnBrk="0" fontAlgn="base" hangingPunct="0">
              <a:spcBef>
                <a:spcPct val="0"/>
              </a:spcBef>
              <a:spcAft>
                <a:spcPct val="0"/>
              </a:spcAft>
              <a:defRPr sz="2400">
                <a:solidFill>
                  <a:schemeClr val="tx1"/>
                </a:solidFill>
                <a:latin typeface="Tahoma" panose="020B0604030504040204" pitchFamily="34" charset="0"/>
              </a:defRPr>
            </a:lvl6pPr>
            <a:lvl7pPr marL="2971800" indent="-228600" defTabSz="930275" eaLnBrk="0" fontAlgn="base" hangingPunct="0">
              <a:spcBef>
                <a:spcPct val="0"/>
              </a:spcBef>
              <a:spcAft>
                <a:spcPct val="0"/>
              </a:spcAft>
              <a:defRPr sz="2400">
                <a:solidFill>
                  <a:schemeClr val="tx1"/>
                </a:solidFill>
                <a:latin typeface="Tahoma" panose="020B0604030504040204" pitchFamily="34" charset="0"/>
              </a:defRPr>
            </a:lvl7pPr>
            <a:lvl8pPr marL="3429000" indent="-228600" defTabSz="930275" eaLnBrk="0" fontAlgn="base" hangingPunct="0">
              <a:spcBef>
                <a:spcPct val="0"/>
              </a:spcBef>
              <a:spcAft>
                <a:spcPct val="0"/>
              </a:spcAft>
              <a:defRPr sz="2400">
                <a:solidFill>
                  <a:schemeClr val="tx1"/>
                </a:solidFill>
                <a:latin typeface="Tahoma" panose="020B0604030504040204" pitchFamily="34" charset="0"/>
              </a:defRPr>
            </a:lvl8pPr>
            <a:lvl9pPr marL="3886200" indent="-228600" defTabSz="930275" eaLnBrk="0" fontAlgn="base" hangingPunct="0">
              <a:spcBef>
                <a:spcPct val="0"/>
              </a:spcBef>
              <a:spcAft>
                <a:spcPct val="0"/>
              </a:spcAft>
              <a:defRPr sz="2400">
                <a:solidFill>
                  <a:schemeClr val="tx1"/>
                </a:solidFill>
                <a:latin typeface="Tahoma" panose="020B0604030504040204" pitchFamily="34" charset="0"/>
              </a:defRPr>
            </a:lvl9pPr>
          </a:lstStyle>
          <a:p>
            <a:fld id="{C29FD9B6-EF38-4C2C-9071-CFC797F8E010}" type="slidenum">
              <a:rPr lang="en-US" altLang="en-US" sz="1200">
                <a:latin typeface="Times New Roman" panose="02020603050405020304" pitchFamily="18" charset="0"/>
              </a:rPr>
              <a:pPr/>
              <a:t>39</a:t>
            </a:fld>
            <a:endParaRPr lang="en-US" altLang="en-US" sz="1200">
              <a:latin typeface="Times New Roman" panose="02020603050405020304" pitchFamily="18" charset="0"/>
            </a:endParaRPr>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a:ln/>
        </p:spPr>
      </p:sp>
      <p:sp>
        <p:nvSpPr>
          <p:cNvPr id="849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849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ahoma" panose="020B0604030504040204" pitchFamily="34" charset="0"/>
              </a:defRPr>
            </a:lvl1pPr>
            <a:lvl2pPr marL="742950" indent="-285750" defTabSz="930275" eaLnBrk="0" hangingPunct="0">
              <a:defRPr sz="2400">
                <a:solidFill>
                  <a:schemeClr val="tx1"/>
                </a:solidFill>
                <a:latin typeface="Tahoma" panose="020B0604030504040204" pitchFamily="34" charset="0"/>
              </a:defRPr>
            </a:lvl2pPr>
            <a:lvl3pPr marL="1143000" indent="-228600" defTabSz="930275" eaLnBrk="0" hangingPunct="0">
              <a:defRPr sz="2400">
                <a:solidFill>
                  <a:schemeClr val="tx1"/>
                </a:solidFill>
                <a:latin typeface="Tahoma" panose="020B0604030504040204" pitchFamily="34" charset="0"/>
              </a:defRPr>
            </a:lvl3pPr>
            <a:lvl4pPr marL="1600200" indent="-228600" defTabSz="930275" eaLnBrk="0" hangingPunct="0">
              <a:defRPr sz="2400">
                <a:solidFill>
                  <a:schemeClr val="tx1"/>
                </a:solidFill>
                <a:latin typeface="Tahoma" panose="020B0604030504040204" pitchFamily="34" charset="0"/>
              </a:defRPr>
            </a:lvl4pPr>
            <a:lvl5pPr marL="2057400" indent="-228600" defTabSz="930275" eaLnBrk="0" hangingPunct="0">
              <a:defRPr sz="2400">
                <a:solidFill>
                  <a:schemeClr val="tx1"/>
                </a:solidFill>
                <a:latin typeface="Tahoma" panose="020B0604030504040204" pitchFamily="34" charset="0"/>
              </a:defRPr>
            </a:lvl5pPr>
            <a:lvl6pPr marL="2514600" indent="-228600" defTabSz="930275" eaLnBrk="0" fontAlgn="base" hangingPunct="0">
              <a:spcBef>
                <a:spcPct val="0"/>
              </a:spcBef>
              <a:spcAft>
                <a:spcPct val="0"/>
              </a:spcAft>
              <a:defRPr sz="2400">
                <a:solidFill>
                  <a:schemeClr val="tx1"/>
                </a:solidFill>
                <a:latin typeface="Tahoma" panose="020B0604030504040204" pitchFamily="34" charset="0"/>
              </a:defRPr>
            </a:lvl6pPr>
            <a:lvl7pPr marL="2971800" indent="-228600" defTabSz="930275" eaLnBrk="0" fontAlgn="base" hangingPunct="0">
              <a:spcBef>
                <a:spcPct val="0"/>
              </a:spcBef>
              <a:spcAft>
                <a:spcPct val="0"/>
              </a:spcAft>
              <a:defRPr sz="2400">
                <a:solidFill>
                  <a:schemeClr val="tx1"/>
                </a:solidFill>
                <a:latin typeface="Tahoma" panose="020B0604030504040204" pitchFamily="34" charset="0"/>
              </a:defRPr>
            </a:lvl7pPr>
            <a:lvl8pPr marL="3429000" indent="-228600" defTabSz="930275" eaLnBrk="0" fontAlgn="base" hangingPunct="0">
              <a:spcBef>
                <a:spcPct val="0"/>
              </a:spcBef>
              <a:spcAft>
                <a:spcPct val="0"/>
              </a:spcAft>
              <a:defRPr sz="2400">
                <a:solidFill>
                  <a:schemeClr val="tx1"/>
                </a:solidFill>
                <a:latin typeface="Tahoma" panose="020B0604030504040204" pitchFamily="34" charset="0"/>
              </a:defRPr>
            </a:lvl8pPr>
            <a:lvl9pPr marL="3886200" indent="-228600" defTabSz="930275" eaLnBrk="0" fontAlgn="base" hangingPunct="0">
              <a:spcBef>
                <a:spcPct val="0"/>
              </a:spcBef>
              <a:spcAft>
                <a:spcPct val="0"/>
              </a:spcAft>
              <a:defRPr sz="2400">
                <a:solidFill>
                  <a:schemeClr val="tx1"/>
                </a:solidFill>
                <a:latin typeface="Tahoma" panose="020B0604030504040204" pitchFamily="34" charset="0"/>
              </a:defRPr>
            </a:lvl9pPr>
          </a:lstStyle>
          <a:p>
            <a:fld id="{7C2BA526-67F1-4376-BE2F-DC890CC84E7B}" type="slidenum">
              <a:rPr lang="en-US" altLang="en-US" sz="1200">
                <a:latin typeface="Times New Roman" panose="02020603050405020304" pitchFamily="18" charset="0"/>
              </a:rPr>
              <a:pPr/>
              <a:t>50</a:t>
            </a:fld>
            <a:endParaRPr lang="en-US" altLang="en-US" sz="1200">
              <a:latin typeface="Times New Roman" panose="02020603050405020304"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ahoma" panose="020B0604030504040204" pitchFamily="34" charset="0"/>
              </a:defRPr>
            </a:lvl1pPr>
            <a:lvl2pPr marL="742950" indent="-285750" defTabSz="930275" eaLnBrk="0" hangingPunct="0">
              <a:defRPr sz="2400">
                <a:solidFill>
                  <a:schemeClr val="tx1"/>
                </a:solidFill>
                <a:latin typeface="Tahoma" panose="020B0604030504040204" pitchFamily="34" charset="0"/>
              </a:defRPr>
            </a:lvl2pPr>
            <a:lvl3pPr marL="1143000" indent="-228600" defTabSz="930275" eaLnBrk="0" hangingPunct="0">
              <a:defRPr sz="2400">
                <a:solidFill>
                  <a:schemeClr val="tx1"/>
                </a:solidFill>
                <a:latin typeface="Tahoma" panose="020B0604030504040204" pitchFamily="34" charset="0"/>
              </a:defRPr>
            </a:lvl3pPr>
            <a:lvl4pPr marL="1600200" indent="-228600" defTabSz="930275" eaLnBrk="0" hangingPunct="0">
              <a:defRPr sz="2400">
                <a:solidFill>
                  <a:schemeClr val="tx1"/>
                </a:solidFill>
                <a:latin typeface="Tahoma" panose="020B0604030504040204" pitchFamily="34" charset="0"/>
              </a:defRPr>
            </a:lvl4pPr>
            <a:lvl5pPr marL="2057400" indent="-228600" defTabSz="930275" eaLnBrk="0" hangingPunct="0">
              <a:defRPr sz="2400">
                <a:solidFill>
                  <a:schemeClr val="tx1"/>
                </a:solidFill>
                <a:latin typeface="Tahoma" panose="020B0604030504040204" pitchFamily="34" charset="0"/>
              </a:defRPr>
            </a:lvl5pPr>
            <a:lvl6pPr marL="2514600" indent="-228600" defTabSz="930275" eaLnBrk="0" fontAlgn="base" hangingPunct="0">
              <a:spcBef>
                <a:spcPct val="0"/>
              </a:spcBef>
              <a:spcAft>
                <a:spcPct val="0"/>
              </a:spcAft>
              <a:defRPr sz="2400">
                <a:solidFill>
                  <a:schemeClr val="tx1"/>
                </a:solidFill>
                <a:latin typeface="Tahoma" panose="020B0604030504040204" pitchFamily="34" charset="0"/>
              </a:defRPr>
            </a:lvl6pPr>
            <a:lvl7pPr marL="2971800" indent="-228600" defTabSz="930275" eaLnBrk="0" fontAlgn="base" hangingPunct="0">
              <a:spcBef>
                <a:spcPct val="0"/>
              </a:spcBef>
              <a:spcAft>
                <a:spcPct val="0"/>
              </a:spcAft>
              <a:defRPr sz="2400">
                <a:solidFill>
                  <a:schemeClr val="tx1"/>
                </a:solidFill>
                <a:latin typeface="Tahoma" panose="020B0604030504040204" pitchFamily="34" charset="0"/>
              </a:defRPr>
            </a:lvl7pPr>
            <a:lvl8pPr marL="3429000" indent="-228600" defTabSz="930275" eaLnBrk="0" fontAlgn="base" hangingPunct="0">
              <a:spcBef>
                <a:spcPct val="0"/>
              </a:spcBef>
              <a:spcAft>
                <a:spcPct val="0"/>
              </a:spcAft>
              <a:defRPr sz="2400">
                <a:solidFill>
                  <a:schemeClr val="tx1"/>
                </a:solidFill>
                <a:latin typeface="Tahoma" panose="020B0604030504040204" pitchFamily="34" charset="0"/>
              </a:defRPr>
            </a:lvl8pPr>
            <a:lvl9pPr marL="3886200" indent="-228600" defTabSz="930275" eaLnBrk="0" fontAlgn="base" hangingPunct="0">
              <a:spcBef>
                <a:spcPct val="0"/>
              </a:spcBef>
              <a:spcAft>
                <a:spcPct val="0"/>
              </a:spcAft>
              <a:defRPr sz="2400">
                <a:solidFill>
                  <a:schemeClr val="tx1"/>
                </a:solidFill>
                <a:latin typeface="Tahoma" panose="020B0604030504040204" pitchFamily="34" charset="0"/>
              </a:defRPr>
            </a:lvl9pPr>
          </a:lstStyle>
          <a:p>
            <a:fld id="{C4708E45-4AD9-4C29-9F23-D76FEC7815A7}" type="slidenum">
              <a:rPr lang="en-US" altLang="en-US" sz="1200">
                <a:latin typeface="Times New Roman" panose="02020603050405020304" pitchFamily="18" charset="0"/>
              </a:rPr>
              <a:pPr/>
              <a:t>53</a:t>
            </a:fld>
            <a:endParaRPr lang="en-US" altLang="en-US" sz="1200">
              <a:latin typeface="Times New Roman" panose="02020603050405020304" pitchFamily="18" charset="0"/>
            </a:endParaRPr>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a:ln/>
        </p:spPr>
      </p:sp>
      <p:sp>
        <p:nvSpPr>
          <p:cNvPr id="870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870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ahoma" panose="020B0604030504040204" pitchFamily="34" charset="0"/>
              </a:defRPr>
            </a:lvl1pPr>
            <a:lvl2pPr marL="742950" indent="-285750" defTabSz="930275" eaLnBrk="0" hangingPunct="0">
              <a:defRPr sz="2400">
                <a:solidFill>
                  <a:schemeClr val="tx1"/>
                </a:solidFill>
                <a:latin typeface="Tahoma" panose="020B0604030504040204" pitchFamily="34" charset="0"/>
              </a:defRPr>
            </a:lvl2pPr>
            <a:lvl3pPr marL="1143000" indent="-228600" defTabSz="930275" eaLnBrk="0" hangingPunct="0">
              <a:defRPr sz="2400">
                <a:solidFill>
                  <a:schemeClr val="tx1"/>
                </a:solidFill>
                <a:latin typeface="Tahoma" panose="020B0604030504040204" pitchFamily="34" charset="0"/>
              </a:defRPr>
            </a:lvl3pPr>
            <a:lvl4pPr marL="1600200" indent="-228600" defTabSz="930275" eaLnBrk="0" hangingPunct="0">
              <a:defRPr sz="2400">
                <a:solidFill>
                  <a:schemeClr val="tx1"/>
                </a:solidFill>
                <a:latin typeface="Tahoma" panose="020B0604030504040204" pitchFamily="34" charset="0"/>
              </a:defRPr>
            </a:lvl4pPr>
            <a:lvl5pPr marL="2057400" indent="-228600" defTabSz="930275" eaLnBrk="0" hangingPunct="0">
              <a:defRPr sz="2400">
                <a:solidFill>
                  <a:schemeClr val="tx1"/>
                </a:solidFill>
                <a:latin typeface="Tahoma" panose="020B0604030504040204" pitchFamily="34" charset="0"/>
              </a:defRPr>
            </a:lvl5pPr>
            <a:lvl6pPr marL="2514600" indent="-228600" defTabSz="930275" eaLnBrk="0" fontAlgn="base" hangingPunct="0">
              <a:spcBef>
                <a:spcPct val="0"/>
              </a:spcBef>
              <a:spcAft>
                <a:spcPct val="0"/>
              </a:spcAft>
              <a:defRPr sz="2400">
                <a:solidFill>
                  <a:schemeClr val="tx1"/>
                </a:solidFill>
                <a:latin typeface="Tahoma" panose="020B0604030504040204" pitchFamily="34" charset="0"/>
              </a:defRPr>
            </a:lvl6pPr>
            <a:lvl7pPr marL="2971800" indent="-228600" defTabSz="930275" eaLnBrk="0" fontAlgn="base" hangingPunct="0">
              <a:spcBef>
                <a:spcPct val="0"/>
              </a:spcBef>
              <a:spcAft>
                <a:spcPct val="0"/>
              </a:spcAft>
              <a:defRPr sz="2400">
                <a:solidFill>
                  <a:schemeClr val="tx1"/>
                </a:solidFill>
                <a:latin typeface="Tahoma" panose="020B0604030504040204" pitchFamily="34" charset="0"/>
              </a:defRPr>
            </a:lvl7pPr>
            <a:lvl8pPr marL="3429000" indent="-228600" defTabSz="930275" eaLnBrk="0" fontAlgn="base" hangingPunct="0">
              <a:spcBef>
                <a:spcPct val="0"/>
              </a:spcBef>
              <a:spcAft>
                <a:spcPct val="0"/>
              </a:spcAft>
              <a:defRPr sz="2400">
                <a:solidFill>
                  <a:schemeClr val="tx1"/>
                </a:solidFill>
                <a:latin typeface="Tahoma" panose="020B0604030504040204" pitchFamily="34" charset="0"/>
              </a:defRPr>
            </a:lvl8pPr>
            <a:lvl9pPr marL="3886200" indent="-228600" defTabSz="930275" eaLnBrk="0" fontAlgn="base" hangingPunct="0">
              <a:spcBef>
                <a:spcPct val="0"/>
              </a:spcBef>
              <a:spcAft>
                <a:spcPct val="0"/>
              </a:spcAft>
              <a:defRPr sz="2400">
                <a:solidFill>
                  <a:schemeClr val="tx1"/>
                </a:solidFill>
                <a:latin typeface="Tahoma" panose="020B0604030504040204" pitchFamily="34" charset="0"/>
              </a:defRPr>
            </a:lvl9pPr>
          </a:lstStyle>
          <a:p>
            <a:fld id="{9A225A60-5A0E-4FD2-9A1F-6DC8558FEC3D}" type="slidenum">
              <a:rPr lang="en-US" altLang="en-US" sz="1200">
                <a:latin typeface="Times New Roman" panose="02020603050405020304" pitchFamily="18" charset="0"/>
              </a:rPr>
              <a:pPr/>
              <a:t>55</a:t>
            </a:fld>
            <a:endParaRPr lang="en-US" altLang="en-US" sz="1200">
              <a:latin typeface="Times New Roman" panose="02020603050405020304"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a:ln/>
        </p:spPr>
      </p:sp>
      <p:sp>
        <p:nvSpPr>
          <p:cNvPr id="880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880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ahoma" panose="020B0604030504040204" pitchFamily="34" charset="0"/>
              </a:defRPr>
            </a:lvl1pPr>
            <a:lvl2pPr marL="742950" indent="-285750" defTabSz="930275" eaLnBrk="0" hangingPunct="0">
              <a:defRPr sz="2400">
                <a:solidFill>
                  <a:schemeClr val="tx1"/>
                </a:solidFill>
                <a:latin typeface="Tahoma" panose="020B0604030504040204" pitchFamily="34" charset="0"/>
              </a:defRPr>
            </a:lvl2pPr>
            <a:lvl3pPr marL="1143000" indent="-228600" defTabSz="930275" eaLnBrk="0" hangingPunct="0">
              <a:defRPr sz="2400">
                <a:solidFill>
                  <a:schemeClr val="tx1"/>
                </a:solidFill>
                <a:latin typeface="Tahoma" panose="020B0604030504040204" pitchFamily="34" charset="0"/>
              </a:defRPr>
            </a:lvl3pPr>
            <a:lvl4pPr marL="1600200" indent="-228600" defTabSz="930275" eaLnBrk="0" hangingPunct="0">
              <a:defRPr sz="2400">
                <a:solidFill>
                  <a:schemeClr val="tx1"/>
                </a:solidFill>
                <a:latin typeface="Tahoma" panose="020B0604030504040204" pitchFamily="34" charset="0"/>
              </a:defRPr>
            </a:lvl4pPr>
            <a:lvl5pPr marL="2057400" indent="-228600" defTabSz="930275" eaLnBrk="0" hangingPunct="0">
              <a:defRPr sz="2400">
                <a:solidFill>
                  <a:schemeClr val="tx1"/>
                </a:solidFill>
                <a:latin typeface="Tahoma" panose="020B0604030504040204" pitchFamily="34" charset="0"/>
              </a:defRPr>
            </a:lvl5pPr>
            <a:lvl6pPr marL="2514600" indent="-228600" defTabSz="930275" eaLnBrk="0" fontAlgn="base" hangingPunct="0">
              <a:spcBef>
                <a:spcPct val="0"/>
              </a:spcBef>
              <a:spcAft>
                <a:spcPct val="0"/>
              </a:spcAft>
              <a:defRPr sz="2400">
                <a:solidFill>
                  <a:schemeClr val="tx1"/>
                </a:solidFill>
                <a:latin typeface="Tahoma" panose="020B0604030504040204" pitchFamily="34" charset="0"/>
              </a:defRPr>
            </a:lvl6pPr>
            <a:lvl7pPr marL="2971800" indent="-228600" defTabSz="930275" eaLnBrk="0" fontAlgn="base" hangingPunct="0">
              <a:spcBef>
                <a:spcPct val="0"/>
              </a:spcBef>
              <a:spcAft>
                <a:spcPct val="0"/>
              </a:spcAft>
              <a:defRPr sz="2400">
                <a:solidFill>
                  <a:schemeClr val="tx1"/>
                </a:solidFill>
                <a:latin typeface="Tahoma" panose="020B0604030504040204" pitchFamily="34" charset="0"/>
              </a:defRPr>
            </a:lvl7pPr>
            <a:lvl8pPr marL="3429000" indent="-228600" defTabSz="930275" eaLnBrk="0" fontAlgn="base" hangingPunct="0">
              <a:spcBef>
                <a:spcPct val="0"/>
              </a:spcBef>
              <a:spcAft>
                <a:spcPct val="0"/>
              </a:spcAft>
              <a:defRPr sz="2400">
                <a:solidFill>
                  <a:schemeClr val="tx1"/>
                </a:solidFill>
                <a:latin typeface="Tahoma" panose="020B0604030504040204" pitchFamily="34" charset="0"/>
              </a:defRPr>
            </a:lvl8pPr>
            <a:lvl9pPr marL="3886200" indent="-228600" defTabSz="930275" eaLnBrk="0" fontAlgn="base" hangingPunct="0">
              <a:spcBef>
                <a:spcPct val="0"/>
              </a:spcBef>
              <a:spcAft>
                <a:spcPct val="0"/>
              </a:spcAft>
              <a:defRPr sz="2400">
                <a:solidFill>
                  <a:schemeClr val="tx1"/>
                </a:solidFill>
                <a:latin typeface="Tahoma" panose="020B0604030504040204" pitchFamily="34" charset="0"/>
              </a:defRPr>
            </a:lvl9pPr>
          </a:lstStyle>
          <a:p>
            <a:fld id="{BA742180-C64A-4C1F-B485-204CD2C7335F}" type="slidenum">
              <a:rPr lang="en-US" altLang="en-US" sz="1200">
                <a:latin typeface="Times New Roman" panose="02020603050405020304" pitchFamily="18" charset="0"/>
              </a:rPr>
              <a:pPr/>
              <a:t>56</a:t>
            </a:fld>
            <a:endParaRPr lang="en-US" altLang="en-US" sz="1200">
              <a:latin typeface="Times New Roman" panose="02020603050405020304" pitchFamily="18"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ahoma" panose="020B0604030504040204" pitchFamily="34" charset="0"/>
              </a:defRPr>
            </a:lvl1pPr>
            <a:lvl2pPr marL="742950" indent="-285750" defTabSz="930275" eaLnBrk="0" hangingPunct="0">
              <a:defRPr sz="2400">
                <a:solidFill>
                  <a:schemeClr val="tx1"/>
                </a:solidFill>
                <a:latin typeface="Tahoma" panose="020B0604030504040204" pitchFamily="34" charset="0"/>
              </a:defRPr>
            </a:lvl2pPr>
            <a:lvl3pPr marL="1143000" indent="-228600" defTabSz="930275" eaLnBrk="0" hangingPunct="0">
              <a:defRPr sz="2400">
                <a:solidFill>
                  <a:schemeClr val="tx1"/>
                </a:solidFill>
                <a:latin typeface="Tahoma" panose="020B0604030504040204" pitchFamily="34" charset="0"/>
              </a:defRPr>
            </a:lvl3pPr>
            <a:lvl4pPr marL="1600200" indent="-228600" defTabSz="930275" eaLnBrk="0" hangingPunct="0">
              <a:defRPr sz="2400">
                <a:solidFill>
                  <a:schemeClr val="tx1"/>
                </a:solidFill>
                <a:latin typeface="Tahoma" panose="020B0604030504040204" pitchFamily="34" charset="0"/>
              </a:defRPr>
            </a:lvl4pPr>
            <a:lvl5pPr marL="2057400" indent="-228600" defTabSz="930275" eaLnBrk="0" hangingPunct="0">
              <a:defRPr sz="2400">
                <a:solidFill>
                  <a:schemeClr val="tx1"/>
                </a:solidFill>
                <a:latin typeface="Tahoma" panose="020B0604030504040204" pitchFamily="34" charset="0"/>
              </a:defRPr>
            </a:lvl5pPr>
            <a:lvl6pPr marL="2514600" indent="-228600" defTabSz="930275" eaLnBrk="0" fontAlgn="base" hangingPunct="0">
              <a:spcBef>
                <a:spcPct val="0"/>
              </a:spcBef>
              <a:spcAft>
                <a:spcPct val="0"/>
              </a:spcAft>
              <a:defRPr sz="2400">
                <a:solidFill>
                  <a:schemeClr val="tx1"/>
                </a:solidFill>
                <a:latin typeface="Tahoma" panose="020B0604030504040204" pitchFamily="34" charset="0"/>
              </a:defRPr>
            </a:lvl6pPr>
            <a:lvl7pPr marL="2971800" indent="-228600" defTabSz="930275" eaLnBrk="0" fontAlgn="base" hangingPunct="0">
              <a:spcBef>
                <a:spcPct val="0"/>
              </a:spcBef>
              <a:spcAft>
                <a:spcPct val="0"/>
              </a:spcAft>
              <a:defRPr sz="2400">
                <a:solidFill>
                  <a:schemeClr val="tx1"/>
                </a:solidFill>
                <a:latin typeface="Tahoma" panose="020B0604030504040204" pitchFamily="34" charset="0"/>
              </a:defRPr>
            </a:lvl7pPr>
            <a:lvl8pPr marL="3429000" indent="-228600" defTabSz="930275" eaLnBrk="0" fontAlgn="base" hangingPunct="0">
              <a:spcBef>
                <a:spcPct val="0"/>
              </a:spcBef>
              <a:spcAft>
                <a:spcPct val="0"/>
              </a:spcAft>
              <a:defRPr sz="2400">
                <a:solidFill>
                  <a:schemeClr val="tx1"/>
                </a:solidFill>
                <a:latin typeface="Tahoma" panose="020B0604030504040204" pitchFamily="34" charset="0"/>
              </a:defRPr>
            </a:lvl8pPr>
            <a:lvl9pPr marL="3886200" indent="-228600" defTabSz="930275" eaLnBrk="0" fontAlgn="base" hangingPunct="0">
              <a:spcBef>
                <a:spcPct val="0"/>
              </a:spcBef>
              <a:spcAft>
                <a:spcPct val="0"/>
              </a:spcAft>
              <a:defRPr sz="2400">
                <a:solidFill>
                  <a:schemeClr val="tx1"/>
                </a:solidFill>
                <a:latin typeface="Tahoma" panose="020B0604030504040204" pitchFamily="34" charset="0"/>
              </a:defRPr>
            </a:lvl9pPr>
          </a:lstStyle>
          <a:p>
            <a:fld id="{A81B660E-F08E-49C0-9B33-6D55A0651E0F}" type="slidenum">
              <a:rPr lang="en-US" altLang="en-US" sz="1200">
                <a:latin typeface="Times New Roman" panose="02020603050405020304" pitchFamily="18" charset="0"/>
              </a:rPr>
              <a:pPr/>
              <a:t>60</a:t>
            </a:fld>
            <a:endParaRPr lang="en-US" altLang="en-US" sz="1200">
              <a:latin typeface="Times New Roman" panose="02020603050405020304" pitchFamily="18" charset="0"/>
            </a:endParaRPr>
          </a:p>
        </p:txBody>
      </p:sp>
      <p:sp>
        <p:nvSpPr>
          <p:cNvPr id="89091" name="Rectangle 2"/>
          <p:cNvSpPr>
            <a:spLocks noGrp="1" noRot="1" noChangeAspect="1" noChangeArrowheads="1" noTextEdit="1"/>
          </p:cNvSpPr>
          <p:nvPr>
            <p:ph type="sldImg"/>
          </p:nvPr>
        </p:nvSpPr>
        <p:spPr>
          <a:ln/>
        </p:spPr>
      </p:sp>
      <p:sp>
        <p:nvSpPr>
          <p:cNvPr id="890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a:bodyPr>
          <a:lstStyle/>
          <a:p>
            <a:pPr>
              <a:defRPr/>
            </a:pPr>
            <a:r>
              <a:rPr lang="en-US" sz="800" dirty="0">
                <a:solidFill>
                  <a:schemeClr val="tx2">
                    <a:satMod val="130000"/>
                  </a:schemeClr>
                </a:solidFill>
                <a:effectLst>
                  <a:outerShdw blurRad="50000" dist="30000" dir="5400000" algn="tl" rotWithShape="0">
                    <a:srgbClr val="000000">
                      <a:alpha val="30000"/>
                    </a:srgbClr>
                  </a:outerShdw>
                </a:effectLst>
              </a:rPr>
              <a:t>	</a:t>
            </a:r>
          </a:p>
          <a:p>
            <a:pPr>
              <a:defRPr/>
            </a:pPr>
            <a:endParaRPr lang="en-US" dirty="0"/>
          </a:p>
        </p:txBody>
      </p:sp>
      <p:sp>
        <p:nvSpPr>
          <p:cNvPr id="901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ahoma" panose="020B0604030504040204" pitchFamily="34" charset="0"/>
              </a:defRPr>
            </a:lvl1pPr>
            <a:lvl2pPr marL="742950" indent="-285750" defTabSz="930275" eaLnBrk="0" hangingPunct="0">
              <a:defRPr sz="2400">
                <a:solidFill>
                  <a:schemeClr val="tx1"/>
                </a:solidFill>
                <a:latin typeface="Tahoma" panose="020B0604030504040204" pitchFamily="34" charset="0"/>
              </a:defRPr>
            </a:lvl2pPr>
            <a:lvl3pPr marL="1143000" indent="-228600" defTabSz="930275" eaLnBrk="0" hangingPunct="0">
              <a:defRPr sz="2400">
                <a:solidFill>
                  <a:schemeClr val="tx1"/>
                </a:solidFill>
                <a:latin typeface="Tahoma" panose="020B0604030504040204" pitchFamily="34" charset="0"/>
              </a:defRPr>
            </a:lvl3pPr>
            <a:lvl4pPr marL="1600200" indent="-228600" defTabSz="930275" eaLnBrk="0" hangingPunct="0">
              <a:defRPr sz="2400">
                <a:solidFill>
                  <a:schemeClr val="tx1"/>
                </a:solidFill>
                <a:latin typeface="Tahoma" panose="020B0604030504040204" pitchFamily="34" charset="0"/>
              </a:defRPr>
            </a:lvl4pPr>
            <a:lvl5pPr marL="2057400" indent="-228600" defTabSz="930275" eaLnBrk="0" hangingPunct="0">
              <a:defRPr sz="2400">
                <a:solidFill>
                  <a:schemeClr val="tx1"/>
                </a:solidFill>
                <a:latin typeface="Tahoma" panose="020B0604030504040204" pitchFamily="34" charset="0"/>
              </a:defRPr>
            </a:lvl5pPr>
            <a:lvl6pPr marL="2514600" indent="-228600" defTabSz="930275" eaLnBrk="0" fontAlgn="base" hangingPunct="0">
              <a:spcBef>
                <a:spcPct val="0"/>
              </a:spcBef>
              <a:spcAft>
                <a:spcPct val="0"/>
              </a:spcAft>
              <a:defRPr sz="2400">
                <a:solidFill>
                  <a:schemeClr val="tx1"/>
                </a:solidFill>
                <a:latin typeface="Tahoma" panose="020B0604030504040204" pitchFamily="34" charset="0"/>
              </a:defRPr>
            </a:lvl6pPr>
            <a:lvl7pPr marL="2971800" indent="-228600" defTabSz="930275" eaLnBrk="0" fontAlgn="base" hangingPunct="0">
              <a:spcBef>
                <a:spcPct val="0"/>
              </a:spcBef>
              <a:spcAft>
                <a:spcPct val="0"/>
              </a:spcAft>
              <a:defRPr sz="2400">
                <a:solidFill>
                  <a:schemeClr val="tx1"/>
                </a:solidFill>
                <a:latin typeface="Tahoma" panose="020B0604030504040204" pitchFamily="34" charset="0"/>
              </a:defRPr>
            </a:lvl7pPr>
            <a:lvl8pPr marL="3429000" indent="-228600" defTabSz="930275" eaLnBrk="0" fontAlgn="base" hangingPunct="0">
              <a:spcBef>
                <a:spcPct val="0"/>
              </a:spcBef>
              <a:spcAft>
                <a:spcPct val="0"/>
              </a:spcAft>
              <a:defRPr sz="2400">
                <a:solidFill>
                  <a:schemeClr val="tx1"/>
                </a:solidFill>
                <a:latin typeface="Tahoma" panose="020B0604030504040204" pitchFamily="34" charset="0"/>
              </a:defRPr>
            </a:lvl8pPr>
            <a:lvl9pPr marL="3886200" indent="-228600" defTabSz="930275" eaLnBrk="0" fontAlgn="base" hangingPunct="0">
              <a:spcBef>
                <a:spcPct val="0"/>
              </a:spcBef>
              <a:spcAft>
                <a:spcPct val="0"/>
              </a:spcAft>
              <a:defRPr sz="2400">
                <a:solidFill>
                  <a:schemeClr val="tx1"/>
                </a:solidFill>
                <a:latin typeface="Tahoma" panose="020B0604030504040204" pitchFamily="34" charset="0"/>
              </a:defRPr>
            </a:lvl9pPr>
          </a:lstStyle>
          <a:p>
            <a:fld id="{7B0D93C1-DB1E-4A4D-81CB-076397BC4CE6}" type="slidenum">
              <a:rPr lang="en-US" altLang="en-US" sz="1200">
                <a:latin typeface="Times New Roman" panose="02020603050405020304" pitchFamily="18" charset="0"/>
              </a:rPr>
              <a:pPr/>
              <a:t>62</a:t>
            </a:fld>
            <a:endParaRPr lang="en-US" altLang="en-US" sz="1200">
              <a:latin typeface="Times New Roman" panose="02020603050405020304" pitchFamily="18"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ahoma" panose="020B0604030504040204" pitchFamily="34" charset="0"/>
              </a:defRPr>
            </a:lvl1pPr>
            <a:lvl2pPr marL="742950" indent="-285750" defTabSz="930275" eaLnBrk="0" hangingPunct="0">
              <a:defRPr sz="2400">
                <a:solidFill>
                  <a:schemeClr val="tx1"/>
                </a:solidFill>
                <a:latin typeface="Tahoma" panose="020B0604030504040204" pitchFamily="34" charset="0"/>
              </a:defRPr>
            </a:lvl2pPr>
            <a:lvl3pPr marL="1143000" indent="-228600" defTabSz="930275" eaLnBrk="0" hangingPunct="0">
              <a:defRPr sz="2400">
                <a:solidFill>
                  <a:schemeClr val="tx1"/>
                </a:solidFill>
                <a:latin typeface="Tahoma" panose="020B0604030504040204" pitchFamily="34" charset="0"/>
              </a:defRPr>
            </a:lvl3pPr>
            <a:lvl4pPr marL="1600200" indent="-228600" defTabSz="930275" eaLnBrk="0" hangingPunct="0">
              <a:defRPr sz="2400">
                <a:solidFill>
                  <a:schemeClr val="tx1"/>
                </a:solidFill>
                <a:latin typeface="Tahoma" panose="020B0604030504040204" pitchFamily="34" charset="0"/>
              </a:defRPr>
            </a:lvl4pPr>
            <a:lvl5pPr marL="2057400" indent="-228600" defTabSz="930275" eaLnBrk="0" hangingPunct="0">
              <a:defRPr sz="2400">
                <a:solidFill>
                  <a:schemeClr val="tx1"/>
                </a:solidFill>
                <a:latin typeface="Tahoma" panose="020B0604030504040204" pitchFamily="34" charset="0"/>
              </a:defRPr>
            </a:lvl5pPr>
            <a:lvl6pPr marL="2514600" indent="-228600" defTabSz="930275" eaLnBrk="0" fontAlgn="base" hangingPunct="0">
              <a:spcBef>
                <a:spcPct val="0"/>
              </a:spcBef>
              <a:spcAft>
                <a:spcPct val="0"/>
              </a:spcAft>
              <a:defRPr sz="2400">
                <a:solidFill>
                  <a:schemeClr val="tx1"/>
                </a:solidFill>
                <a:latin typeface="Tahoma" panose="020B0604030504040204" pitchFamily="34" charset="0"/>
              </a:defRPr>
            </a:lvl6pPr>
            <a:lvl7pPr marL="2971800" indent="-228600" defTabSz="930275" eaLnBrk="0" fontAlgn="base" hangingPunct="0">
              <a:spcBef>
                <a:spcPct val="0"/>
              </a:spcBef>
              <a:spcAft>
                <a:spcPct val="0"/>
              </a:spcAft>
              <a:defRPr sz="2400">
                <a:solidFill>
                  <a:schemeClr val="tx1"/>
                </a:solidFill>
                <a:latin typeface="Tahoma" panose="020B0604030504040204" pitchFamily="34" charset="0"/>
              </a:defRPr>
            </a:lvl7pPr>
            <a:lvl8pPr marL="3429000" indent="-228600" defTabSz="930275" eaLnBrk="0" fontAlgn="base" hangingPunct="0">
              <a:spcBef>
                <a:spcPct val="0"/>
              </a:spcBef>
              <a:spcAft>
                <a:spcPct val="0"/>
              </a:spcAft>
              <a:defRPr sz="2400">
                <a:solidFill>
                  <a:schemeClr val="tx1"/>
                </a:solidFill>
                <a:latin typeface="Tahoma" panose="020B0604030504040204" pitchFamily="34" charset="0"/>
              </a:defRPr>
            </a:lvl8pPr>
            <a:lvl9pPr marL="3886200" indent="-228600" defTabSz="930275" eaLnBrk="0" fontAlgn="base" hangingPunct="0">
              <a:spcBef>
                <a:spcPct val="0"/>
              </a:spcBef>
              <a:spcAft>
                <a:spcPct val="0"/>
              </a:spcAft>
              <a:defRPr sz="2400">
                <a:solidFill>
                  <a:schemeClr val="tx1"/>
                </a:solidFill>
                <a:latin typeface="Tahoma" panose="020B0604030504040204" pitchFamily="34" charset="0"/>
              </a:defRPr>
            </a:lvl9pPr>
          </a:lstStyle>
          <a:p>
            <a:fld id="{C889CA38-0120-47BB-89D5-F7A0527E996C}" type="slidenum">
              <a:rPr lang="en-US" altLang="en-US" sz="1200">
                <a:latin typeface="Times New Roman" panose="02020603050405020304" pitchFamily="18" charset="0"/>
              </a:rPr>
              <a:pPr/>
              <a:t>64</a:t>
            </a:fld>
            <a:endParaRPr lang="en-US" altLang="en-US" sz="1200">
              <a:latin typeface="Times New Roman" panose="02020603050405020304" pitchFamily="18" charset="0"/>
            </a:endParaRPr>
          </a:p>
        </p:txBody>
      </p:sp>
      <p:sp>
        <p:nvSpPr>
          <p:cNvPr id="91139" name="Rectangle 2"/>
          <p:cNvSpPr>
            <a:spLocks noGrp="1" noRot="1" noChangeAspect="1" noChangeArrowheads="1" noTextEdit="1"/>
          </p:cNvSpPr>
          <p:nvPr>
            <p:ph type="sldImg"/>
          </p:nvPr>
        </p:nvSpPr>
        <p:spPr>
          <a:ln/>
        </p:spPr>
      </p:sp>
      <p:sp>
        <p:nvSpPr>
          <p:cNvPr id="911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a:ln/>
        </p:spPr>
      </p:sp>
      <p:sp>
        <p:nvSpPr>
          <p:cNvPr id="921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921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ahoma" panose="020B0604030504040204" pitchFamily="34" charset="0"/>
              </a:defRPr>
            </a:lvl1pPr>
            <a:lvl2pPr marL="742950" indent="-285750" defTabSz="930275" eaLnBrk="0" hangingPunct="0">
              <a:defRPr sz="2400">
                <a:solidFill>
                  <a:schemeClr val="tx1"/>
                </a:solidFill>
                <a:latin typeface="Tahoma" panose="020B0604030504040204" pitchFamily="34" charset="0"/>
              </a:defRPr>
            </a:lvl2pPr>
            <a:lvl3pPr marL="1143000" indent="-228600" defTabSz="930275" eaLnBrk="0" hangingPunct="0">
              <a:defRPr sz="2400">
                <a:solidFill>
                  <a:schemeClr val="tx1"/>
                </a:solidFill>
                <a:latin typeface="Tahoma" panose="020B0604030504040204" pitchFamily="34" charset="0"/>
              </a:defRPr>
            </a:lvl3pPr>
            <a:lvl4pPr marL="1600200" indent="-228600" defTabSz="930275" eaLnBrk="0" hangingPunct="0">
              <a:defRPr sz="2400">
                <a:solidFill>
                  <a:schemeClr val="tx1"/>
                </a:solidFill>
                <a:latin typeface="Tahoma" panose="020B0604030504040204" pitchFamily="34" charset="0"/>
              </a:defRPr>
            </a:lvl4pPr>
            <a:lvl5pPr marL="2057400" indent="-228600" defTabSz="930275" eaLnBrk="0" hangingPunct="0">
              <a:defRPr sz="2400">
                <a:solidFill>
                  <a:schemeClr val="tx1"/>
                </a:solidFill>
                <a:latin typeface="Tahoma" panose="020B0604030504040204" pitchFamily="34" charset="0"/>
              </a:defRPr>
            </a:lvl5pPr>
            <a:lvl6pPr marL="2514600" indent="-228600" defTabSz="930275" eaLnBrk="0" fontAlgn="base" hangingPunct="0">
              <a:spcBef>
                <a:spcPct val="0"/>
              </a:spcBef>
              <a:spcAft>
                <a:spcPct val="0"/>
              </a:spcAft>
              <a:defRPr sz="2400">
                <a:solidFill>
                  <a:schemeClr val="tx1"/>
                </a:solidFill>
                <a:latin typeface="Tahoma" panose="020B0604030504040204" pitchFamily="34" charset="0"/>
              </a:defRPr>
            </a:lvl6pPr>
            <a:lvl7pPr marL="2971800" indent="-228600" defTabSz="930275" eaLnBrk="0" fontAlgn="base" hangingPunct="0">
              <a:spcBef>
                <a:spcPct val="0"/>
              </a:spcBef>
              <a:spcAft>
                <a:spcPct val="0"/>
              </a:spcAft>
              <a:defRPr sz="2400">
                <a:solidFill>
                  <a:schemeClr val="tx1"/>
                </a:solidFill>
                <a:latin typeface="Tahoma" panose="020B0604030504040204" pitchFamily="34" charset="0"/>
              </a:defRPr>
            </a:lvl7pPr>
            <a:lvl8pPr marL="3429000" indent="-228600" defTabSz="930275" eaLnBrk="0" fontAlgn="base" hangingPunct="0">
              <a:spcBef>
                <a:spcPct val="0"/>
              </a:spcBef>
              <a:spcAft>
                <a:spcPct val="0"/>
              </a:spcAft>
              <a:defRPr sz="2400">
                <a:solidFill>
                  <a:schemeClr val="tx1"/>
                </a:solidFill>
                <a:latin typeface="Tahoma" panose="020B0604030504040204" pitchFamily="34" charset="0"/>
              </a:defRPr>
            </a:lvl8pPr>
            <a:lvl9pPr marL="3886200" indent="-228600" defTabSz="930275" eaLnBrk="0" fontAlgn="base" hangingPunct="0">
              <a:spcBef>
                <a:spcPct val="0"/>
              </a:spcBef>
              <a:spcAft>
                <a:spcPct val="0"/>
              </a:spcAft>
              <a:defRPr sz="2400">
                <a:solidFill>
                  <a:schemeClr val="tx1"/>
                </a:solidFill>
                <a:latin typeface="Tahoma" panose="020B0604030504040204" pitchFamily="34" charset="0"/>
              </a:defRPr>
            </a:lvl9pPr>
          </a:lstStyle>
          <a:p>
            <a:fld id="{0470811F-9010-44CA-A497-FC0BFC157612}" type="slidenum">
              <a:rPr lang="en-US" altLang="en-US" sz="1200">
                <a:latin typeface="Times New Roman" panose="02020603050405020304" pitchFamily="18" charset="0"/>
              </a:rPr>
              <a:pPr/>
              <a:t>65</a:t>
            </a:fld>
            <a:endParaRPr lang="en-US" altLang="en-US" sz="1200">
              <a:latin typeface="Times New Roman" panose="02020603050405020304"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a:ln/>
        </p:spPr>
      </p:sp>
      <p:sp>
        <p:nvSpPr>
          <p:cNvPr id="747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12813"/>
            <a:endParaRPr lang="en-US" altLang="en-US"/>
          </a:p>
          <a:p>
            <a:pPr defTabSz="912813"/>
            <a:endParaRPr lang="en-US" altLang="en-US"/>
          </a:p>
        </p:txBody>
      </p:sp>
      <p:sp>
        <p:nvSpPr>
          <p:cNvPr id="747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ahoma" panose="020B0604030504040204" pitchFamily="34" charset="0"/>
              </a:defRPr>
            </a:lvl1pPr>
            <a:lvl2pPr marL="742950" indent="-285750" defTabSz="930275" eaLnBrk="0" hangingPunct="0">
              <a:defRPr sz="2400">
                <a:solidFill>
                  <a:schemeClr val="tx1"/>
                </a:solidFill>
                <a:latin typeface="Tahoma" panose="020B0604030504040204" pitchFamily="34" charset="0"/>
              </a:defRPr>
            </a:lvl2pPr>
            <a:lvl3pPr marL="1143000" indent="-228600" defTabSz="930275" eaLnBrk="0" hangingPunct="0">
              <a:defRPr sz="2400">
                <a:solidFill>
                  <a:schemeClr val="tx1"/>
                </a:solidFill>
                <a:latin typeface="Tahoma" panose="020B0604030504040204" pitchFamily="34" charset="0"/>
              </a:defRPr>
            </a:lvl3pPr>
            <a:lvl4pPr marL="1600200" indent="-228600" defTabSz="930275" eaLnBrk="0" hangingPunct="0">
              <a:defRPr sz="2400">
                <a:solidFill>
                  <a:schemeClr val="tx1"/>
                </a:solidFill>
                <a:latin typeface="Tahoma" panose="020B0604030504040204" pitchFamily="34" charset="0"/>
              </a:defRPr>
            </a:lvl4pPr>
            <a:lvl5pPr marL="2057400" indent="-228600" defTabSz="930275" eaLnBrk="0" hangingPunct="0">
              <a:defRPr sz="2400">
                <a:solidFill>
                  <a:schemeClr val="tx1"/>
                </a:solidFill>
                <a:latin typeface="Tahoma" panose="020B0604030504040204" pitchFamily="34" charset="0"/>
              </a:defRPr>
            </a:lvl5pPr>
            <a:lvl6pPr marL="2514600" indent="-228600" defTabSz="930275" eaLnBrk="0" fontAlgn="base" hangingPunct="0">
              <a:spcBef>
                <a:spcPct val="0"/>
              </a:spcBef>
              <a:spcAft>
                <a:spcPct val="0"/>
              </a:spcAft>
              <a:defRPr sz="2400">
                <a:solidFill>
                  <a:schemeClr val="tx1"/>
                </a:solidFill>
                <a:latin typeface="Tahoma" panose="020B0604030504040204" pitchFamily="34" charset="0"/>
              </a:defRPr>
            </a:lvl6pPr>
            <a:lvl7pPr marL="2971800" indent="-228600" defTabSz="930275" eaLnBrk="0" fontAlgn="base" hangingPunct="0">
              <a:spcBef>
                <a:spcPct val="0"/>
              </a:spcBef>
              <a:spcAft>
                <a:spcPct val="0"/>
              </a:spcAft>
              <a:defRPr sz="2400">
                <a:solidFill>
                  <a:schemeClr val="tx1"/>
                </a:solidFill>
                <a:latin typeface="Tahoma" panose="020B0604030504040204" pitchFamily="34" charset="0"/>
              </a:defRPr>
            </a:lvl7pPr>
            <a:lvl8pPr marL="3429000" indent="-228600" defTabSz="930275" eaLnBrk="0" fontAlgn="base" hangingPunct="0">
              <a:spcBef>
                <a:spcPct val="0"/>
              </a:spcBef>
              <a:spcAft>
                <a:spcPct val="0"/>
              </a:spcAft>
              <a:defRPr sz="2400">
                <a:solidFill>
                  <a:schemeClr val="tx1"/>
                </a:solidFill>
                <a:latin typeface="Tahoma" panose="020B0604030504040204" pitchFamily="34" charset="0"/>
              </a:defRPr>
            </a:lvl8pPr>
            <a:lvl9pPr marL="3886200" indent="-228600" defTabSz="930275" eaLnBrk="0" fontAlgn="base" hangingPunct="0">
              <a:spcBef>
                <a:spcPct val="0"/>
              </a:spcBef>
              <a:spcAft>
                <a:spcPct val="0"/>
              </a:spcAft>
              <a:defRPr sz="2400">
                <a:solidFill>
                  <a:schemeClr val="tx1"/>
                </a:solidFill>
                <a:latin typeface="Tahoma" panose="020B0604030504040204" pitchFamily="34" charset="0"/>
              </a:defRPr>
            </a:lvl9pPr>
          </a:lstStyle>
          <a:p>
            <a:fld id="{4A5E8634-D1E5-4470-A3D6-6F8EDDFCC15B}" type="slidenum">
              <a:rPr lang="en-US" altLang="en-US" sz="1200">
                <a:latin typeface="Times New Roman" panose="02020603050405020304" pitchFamily="18" charset="0"/>
              </a:rPr>
              <a:pPr/>
              <a:t>16</a:t>
            </a:fld>
            <a:endParaRPr lang="en-US" altLang="en-US" sz="1200">
              <a:latin typeface="Times New Roman" panose="02020603050405020304"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a:ln/>
        </p:spPr>
      </p:sp>
      <p:sp>
        <p:nvSpPr>
          <p:cNvPr id="757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757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ahoma" panose="020B0604030504040204" pitchFamily="34" charset="0"/>
              </a:defRPr>
            </a:lvl1pPr>
            <a:lvl2pPr marL="742950" indent="-285750" defTabSz="930275" eaLnBrk="0" hangingPunct="0">
              <a:defRPr sz="2400">
                <a:solidFill>
                  <a:schemeClr val="tx1"/>
                </a:solidFill>
                <a:latin typeface="Tahoma" panose="020B0604030504040204" pitchFamily="34" charset="0"/>
              </a:defRPr>
            </a:lvl2pPr>
            <a:lvl3pPr marL="1143000" indent="-228600" defTabSz="930275" eaLnBrk="0" hangingPunct="0">
              <a:defRPr sz="2400">
                <a:solidFill>
                  <a:schemeClr val="tx1"/>
                </a:solidFill>
                <a:latin typeface="Tahoma" panose="020B0604030504040204" pitchFamily="34" charset="0"/>
              </a:defRPr>
            </a:lvl3pPr>
            <a:lvl4pPr marL="1600200" indent="-228600" defTabSz="930275" eaLnBrk="0" hangingPunct="0">
              <a:defRPr sz="2400">
                <a:solidFill>
                  <a:schemeClr val="tx1"/>
                </a:solidFill>
                <a:latin typeface="Tahoma" panose="020B0604030504040204" pitchFamily="34" charset="0"/>
              </a:defRPr>
            </a:lvl4pPr>
            <a:lvl5pPr marL="2057400" indent="-228600" defTabSz="930275" eaLnBrk="0" hangingPunct="0">
              <a:defRPr sz="2400">
                <a:solidFill>
                  <a:schemeClr val="tx1"/>
                </a:solidFill>
                <a:latin typeface="Tahoma" panose="020B0604030504040204" pitchFamily="34" charset="0"/>
              </a:defRPr>
            </a:lvl5pPr>
            <a:lvl6pPr marL="2514600" indent="-228600" defTabSz="930275" eaLnBrk="0" fontAlgn="base" hangingPunct="0">
              <a:spcBef>
                <a:spcPct val="0"/>
              </a:spcBef>
              <a:spcAft>
                <a:spcPct val="0"/>
              </a:spcAft>
              <a:defRPr sz="2400">
                <a:solidFill>
                  <a:schemeClr val="tx1"/>
                </a:solidFill>
                <a:latin typeface="Tahoma" panose="020B0604030504040204" pitchFamily="34" charset="0"/>
              </a:defRPr>
            </a:lvl6pPr>
            <a:lvl7pPr marL="2971800" indent="-228600" defTabSz="930275" eaLnBrk="0" fontAlgn="base" hangingPunct="0">
              <a:spcBef>
                <a:spcPct val="0"/>
              </a:spcBef>
              <a:spcAft>
                <a:spcPct val="0"/>
              </a:spcAft>
              <a:defRPr sz="2400">
                <a:solidFill>
                  <a:schemeClr val="tx1"/>
                </a:solidFill>
                <a:latin typeface="Tahoma" panose="020B0604030504040204" pitchFamily="34" charset="0"/>
              </a:defRPr>
            </a:lvl7pPr>
            <a:lvl8pPr marL="3429000" indent="-228600" defTabSz="930275" eaLnBrk="0" fontAlgn="base" hangingPunct="0">
              <a:spcBef>
                <a:spcPct val="0"/>
              </a:spcBef>
              <a:spcAft>
                <a:spcPct val="0"/>
              </a:spcAft>
              <a:defRPr sz="2400">
                <a:solidFill>
                  <a:schemeClr val="tx1"/>
                </a:solidFill>
                <a:latin typeface="Tahoma" panose="020B0604030504040204" pitchFamily="34" charset="0"/>
              </a:defRPr>
            </a:lvl8pPr>
            <a:lvl9pPr marL="3886200" indent="-228600" defTabSz="930275" eaLnBrk="0" fontAlgn="base" hangingPunct="0">
              <a:spcBef>
                <a:spcPct val="0"/>
              </a:spcBef>
              <a:spcAft>
                <a:spcPct val="0"/>
              </a:spcAft>
              <a:defRPr sz="2400">
                <a:solidFill>
                  <a:schemeClr val="tx1"/>
                </a:solidFill>
                <a:latin typeface="Tahoma" panose="020B0604030504040204" pitchFamily="34" charset="0"/>
              </a:defRPr>
            </a:lvl9pPr>
          </a:lstStyle>
          <a:p>
            <a:fld id="{36A1CF33-9B7F-4D0C-9450-A22E2FE23FCA}" type="slidenum">
              <a:rPr lang="en-US" altLang="en-US" sz="1200">
                <a:latin typeface="Times New Roman" panose="02020603050405020304" pitchFamily="18" charset="0"/>
              </a:rPr>
              <a:pPr/>
              <a:t>24</a:t>
            </a:fld>
            <a:endParaRPr lang="en-US" altLang="en-US" sz="1200">
              <a:latin typeface="Times New Roman" panose="02020603050405020304"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ahoma" panose="020B0604030504040204" pitchFamily="34" charset="0"/>
              </a:defRPr>
            </a:lvl1pPr>
            <a:lvl2pPr marL="742950" indent="-285750" defTabSz="930275" eaLnBrk="0" hangingPunct="0">
              <a:defRPr sz="2400">
                <a:solidFill>
                  <a:schemeClr val="tx1"/>
                </a:solidFill>
                <a:latin typeface="Tahoma" panose="020B0604030504040204" pitchFamily="34" charset="0"/>
              </a:defRPr>
            </a:lvl2pPr>
            <a:lvl3pPr marL="1143000" indent="-228600" defTabSz="930275" eaLnBrk="0" hangingPunct="0">
              <a:defRPr sz="2400">
                <a:solidFill>
                  <a:schemeClr val="tx1"/>
                </a:solidFill>
                <a:latin typeface="Tahoma" panose="020B0604030504040204" pitchFamily="34" charset="0"/>
              </a:defRPr>
            </a:lvl3pPr>
            <a:lvl4pPr marL="1600200" indent="-228600" defTabSz="930275" eaLnBrk="0" hangingPunct="0">
              <a:defRPr sz="2400">
                <a:solidFill>
                  <a:schemeClr val="tx1"/>
                </a:solidFill>
                <a:latin typeface="Tahoma" panose="020B0604030504040204" pitchFamily="34" charset="0"/>
              </a:defRPr>
            </a:lvl4pPr>
            <a:lvl5pPr marL="2057400" indent="-228600" defTabSz="930275" eaLnBrk="0" hangingPunct="0">
              <a:defRPr sz="2400">
                <a:solidFill>
                  <a:schemeClr val="tx1"/>
                </a:solidFill>
                <a:latin typeface="Tahoma" panose="020B0604030504040204" pitchFamily="34" charset="0"/>
              </a:defRPr>
            </a:lvl5pPr>
            <a:lvl6pPr marL="2514600" indent="-228600" defTabSz="930275" eaLnBrk="0" fontAlgn="base" hangingPunct="0">
              <a:spcBef>
                <a:spcPct val="0"/>
              </a:spcBef>
              <a:spcAft>
                <a:spcPct val="0"/>
              </a:spcAft>
              <a:defRPr sz="2400">
                <a:solidFill>
                  <a:schemeClr val="tx1"/>
                </a:solidFill>
                <a:latin typeface="Tahoma" panose="020B0604030504040204" pitchFamily="34" charset="0"/>
              </a:defRPr>
            </a:lvl6pPr>
            <a:lvl7pPr marL="2971800" indent="-228600" defTabSz="930275" eaLnBrk="0" fontAlgn="base" hangingPunct="0">
              <a:spcBef>
                <a:spcPct val="0"/>
              </a:spcBef>
              <a:spcAft>
                <a:spcPct val="0"/>
              </a:spcAft>
              <a:defRPr sz="2400">
                <a:solidFill>
                  <a:schemeClr val="tx1"/>
                </a:solidFill>
                <a:latin typeface="Tahoma" panose="020B0604030504040204" pitchFamily="34" charset="0"/>
              </a:defRPr>
            </a:lvl7pPr>
            <a:lvl8pPr marL="3429000" indent="-228600" defTabSz="930275" eaLnBrk="0" fontAlgn="base" hangingPunct="0">
              <a:spcBef>
                <a:spcPct val="0"/>
              </a:spcBef>
              <a:spcAft>
                <a:spcPct val="0"/>
              </a:spcAft>
              <a:defRPr sz="2400">
                <a:solidFill>
                  <a:schemeClr val="tx1"/>
                </a:solidFill>
                <a:latin typeface="Tahoma" panose="020B0604030504040204" pitchFamily="34" charset="0"/>
              </a:defRPr>
            </a:lvl8pPr>
            <a:lvl9pPr marL="3886200" indent="-228600" defTabSz="930275" eaLnBrk="0" fontAlgn="base" hangingPunct="0">
              <a:spcBef>
                <a:spcPct val="0"/>
              </a:spcBef>
              <a:spcAft>
                <a:spcPct val="0"/>
              </a:spcAft>
              <a:defRPr sz="2400">
                <a:solidFill>
                  <a:schemeClr val="tx1"/>
                </a:solidFill>
                <a:latin typeface="Tahoma" panose="020B0604030504040204" pitchFamily="34" charset="0"/>
              </a:defRPr>
            </a:lvl9pPr>
          </a:lstStyle>
          <a:p>
            <a:fld id="{665D5FA8-4A6C-4374-90F1-E7EEBF297534}" type="slidenum">
              <a:rPr lang="en-US" altLang="en-US" sz="1200">
                <a:latin typeface="Times New Roman" panose="02020603050405020304" pitchFamily="18" charset="0"/>
              </a:rPr>
              <a:pPr/>
              <a:t>25</a:t>
            </a:fld>
            <a:endParaRPr lang="en-US" altLang="en-US" sz="1200">
              <a:latin typeface="Times New Roman" panose="02020603050405020304" pitchFamily="18" charset="0"/>
            </a:endParaRPr>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ahoma" panose="020B0604030504040204" pitchFamily="34" charset="0"/>
              </a:defRPr>
            </a:lvl1pPr>
            <a:lvl2pPr marL="742950" indent="-285750" defTabSz="930275" eaLnBrk="0" hangingPunct="0">
              <a:defRPr sz="2400">
                <a:solidFill>
                  <a:schemeClr val="tx1"/>
                </a:solidFill>
                <a:latin typeface="Tahoma" panose="020B0604030504040204" pitchFamily="34" charset="0"/>
              </a:defRPr>
            </a:lvl2pPr>
            <a:lvl3pPr marL="1143000" indent="-228600" defTabSz="930275" eaLnBrk="0" hangingPunct="0">
              <a:defRPr sz="2400">
                <a:solidFill>
                  <a:schemeClr val="tx1"/>
                </a:solidFill>
                <a:latin typeface="Tahoma" panose="020B0604030504040204" pitchFamily="34" charset="0"/>
              </a:defRPr>
            </a:lvl3pPr>
            <a:lvl4pPr marL="1600200" indent="-228600" defTabSz="930275" eaLnBrk="0" hangingPunct="0">
              <a:defRPr sz="2400">
                <a:solidFill>
                  <a:schemeClr val="tx1"/>
                </a:solidFill>
                <a:latin typeface="Tahoma" panose="020B0604030504040204" pitchFamily="34" charset="0"/>
              </a:defRPr>
            </a:lvl4pPr>
            <a:lvl5pPr marL="2057400" indent="-228600" defTabSz="930275" eaLnBrk="0" hangingPunct="0">
              <a:defRPr sz="2400">
                <a:solidFill>
                  <a:schemeClr val="tx1"/>
                </a:solidFill>
                <a:latin typeface="Tahoma" panose="020B0604030504040204" pitchFamily="34" charset="0"/>
              </a:defRPr>
            </a:lvl5pPr>
            <a:lvl6pPr marL="2514600" indent="-228600" defTabSz="930275" eaLnBrk="0" fontAlgn="base" hangingPunct="0">
              <a:spcBef>
                <a:spcPct val="0"/>
              </a:spcBef>
              <a:spcAft>
                <a:spcPct val="0"/>
              </a:spcAft>
              <a:defRPr sz="2400">
                <a:solidFill>
                  <a:schemeClr val="tx1"/>
                </a:solidFill>
                <a:latin typeface="Tahoma" panose="020B0604030504040204" pitchFamily="34" charset="0"/>
              </a:defRPr>
            </a:lvl6pPr>
            <a:lvl7pPr marL="2971800" indent="-228600" defTabSz="930275" eaLnBrk="0" fontAlgn="base" hangingPunct="0">
              <a:spcBef>
                <a:spcPct val="0"/>
              </a:spcBef>
              <a:spcAft>
                <a:spcPct val="0"/>
              </a:spcAft>
              <a:defRPr sz="2400">
                <a:solidFill>
                  <a:schemeClr val="tx1"/>
                </a:solidFill>
                <a:latin typeface="Tahoma" panose="020B0604030504040204" pitchFamily="34" charset="0"/>
              </a:defRPr>
            </a:lvl7pPr>
            <a:lvl8pPr marL="3429000" indent="-228600" defTabSz="930275" eaLnBrk="0" fontAlgn="base" hangingPunct="0">
              <a:spcBef>
                <a:spcPct val="0"/>
              </a:spcBef>
              <a:spcAft>
                <a:spcPct val="0"/>
              </a:spcAft>
              <a:defRPr sz="2400">
                <a:solidFill>
                  <a:schemeClr val="tx1"/>
                </a:solidFill>
                <a:latin typeface="Tahoma" panose="020B0604030504040204" pitchFamily="34" charset="0"/>
              </a:defRPr>
            </a:lvl8pPr>
            <a:lvl9pPr marL="3886200" indent="-228600" defTabSz="930275" eaLnBrk="0" fontAlgn="base" hangingPunct="0">
              <a:spcBef>
                <a:spcPct val="0"/>
              </a:spcBef>
              <a:spcAft>
                <a:spcPct val="0"/>
              </a:spcAft>
              <a:defRPr sz="2400">
                <a:solidFill>
                  <a:schemeClr val="tx1"/>
                </a:solidFill>
                <a:latin typeface="Tahoma" panose="020B0604030504040204" pitchFamily="34" charset="0"/>
              </a:defRPr>
            </a:lvl9pPr>
          </a:lstStyle>
          <a:p>
            <a:fld id="{013440F6-7370-476C-8E32-42A9562B1C0B}" type="slidenum">
              <a:rPr lang="en-US" altLang="en-US" sz="1200">
                <a:latin typeface="Times New Roman" panose="02020603050405020304" pitchFamily="18" charset="0"/>
              </a:rPr>
              <a:pPr/>
              <a:t>27</a:t>
            </a:fld>
            <a:endParaRPr lang="en-US" altLang="en-US" sz="1200">
              <a:latin typeface="Times New Roman" panose="02020603050405020304" pitchFamily="18" charset="0"/>
            </a:endParaRPr>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a:ln/>
        </p:spPr>
      </p:sp>
      <p:sp>
        <p:nvSpPr>
          <p:cNvPr id="788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788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ahoma" panose="020B0604030504040204" pitchFamily="34" charset="0"/>
              </a:defRPr>
            </a:lvl1pPr>
            <a:lvl2pPr marL="742950" indent="-285750" defTabSz="930275" eaLnBrk="0" hangingPunct="0">
              <a:defRPr sz="2400">
                <a:solidFill>
                  <a:schemeClr val="tx1"/>
                </a:solidFill>
                <a:latin typeface="Tahoma" panose="020B0604030504040204" pitchFamily="34" charset="0"/>
              </a:defRPr>
            </a:lvl2pPr>
            <a:lvl3pPr marL="1143000" indent="-228600" defTabSz="930275" eaLnBrk="0" hangingPunct="0">
              <a:defRPr sz="2400">
                <a:solidFill>
                  <a:schemeClr val="tx1"/>
                </a:solidFill>
                <a:latin typeface="Tahoma" panose="020B0604030504040204" pitchFamily="34" charset="0"/>
              </a:defRPr>
            </a:lvl3pPr>
            <a:lvl4pPr marL="1600200" indent="-228600" defTabSz="930275" eaLnBrk="0" hangingPunct="0">
              <a:defRPr sz="2400">
                <a:solidFill>
                  <a:schemeClr val="tx1"/>
                </a:solidFill>
                <a:latin typeface="Tahoma" panose="020B0604030504040204" pitchFamily="34" charset="0"/>
              </a:defRPr>
            </a:lvl4pPr>
            <a:lvl5pPr marL="2057400" indent="-228600" defTabSz="930275" eaLnBrk="0" hangingPunct="0">
              <a:defRPr sz="2400">
                <a:solidFill>
                  <a:schemeClr val="tx1"/>
                </a:solidFill>
                <a:latin typeface="Tahoma" panose="020B0604030504040204" pitchFamily="34" charset="0"/>
              </a:defRPr>
            </a:lvl5pPr>
            <a:lvl6pPr marL="2514600" indent="-228600" defTabSz="930275" eaLnBrk="0" fontAlgn="base" hangingPunct="0">
              <a:spcBef>
                <a:spcPct val="0"/>
              </a:spcBef>
              <a:spcAft>
                <a:spcPct val="0"/>
              </a:spcAft>
              <a:defRPr sz="2400">
                <a:solidFill>
                  <a:schemeClr val="tx1"/>
                </a:solidFill>
                <a:latin typeface="Tahoma" panose="020B0604030504040204" pitchFamily="34" charset="0"/>
              </a:defRPr>
            </a:lvl6pPr>
            <a:lvl7pPr marL="2971800" indent="-228600" defTabSz="930275" eaLnBrk="0" fontAlgn="base" hangingPunct="0">
              <a:spcBef>
                <a:spcPct val="0"/>
              </a:spcBef>
              <a:spcAft>
                <a:spcPct val="0"/>
              </a:spcAft>
              <a:defRPr sz="2400">
                <a:solidFill>
                  <a:schemeClr val="tx1"/>
                </a:solidFill>
                <a:latin typeface="Tahoma" panose="020B0604030504040204" pitchFamily="34" charset="0"/>
              </a:defRPr>
            </a:lvl7pPr>
            <a:lvl8pPr marL="3429000" indent="-228600" defTabSz="930275" eaLnBrk="0" fontAlgn="base" hangingPunct="0">
              <a:spcBef>
                <a:spcPct val="0"/>
              </a:spcBef>
              <a:spcAft>
                <a:spcPct val="0"/>
              </a:spcAft>
              <a:defRPr sz="2400">
                <a:solidFill>
                  <a:schemeClr val="tx1"/>
                </a:solidFill>
                <a:latin typeface="Tahoma" panose="020B0604030504040204" pitchFamily="34" charset="0"/>
              </a:defRPr>
            </a:lvl8pPr>
            <a:lvl9pPr marL="3886200" indent="-228600" defTabSz="930275" eaLnBrk="0" fontAlgn="base" hangingPunct="0">
              <a:spcBef>
                <a:spcPct val="0"/>
              </a:spcBef>
              <a:spcAft>
                <a:spcPct val="0"/>
              </a:spcAft>
              <a:defRPr sz="2400">
                <a:solidFill>
                  <a:schemeClr val="tx1"/>
                </a:solidFill>
                <a:latin typeface="Tahoma" panose="020B0604030504040204" pitchFamily="34" charset="0"/>
              </a:defRPr>
            </a:lvl9pPr>
          </a:lstStyle>
          <a:p>
            <a:fld id="{096FA245-F108-4A63-A705-E1A8F13BE499}" type="slidenum">
              <a:rPr lang="en-US" altLang="en-US" sz="1200">
                <a:latin typeface="Times New Roman" panose="02020603050405020304" pitchFamily="18" charset="0"/>
              </a:rPr>
              <a:pPr/>
              <a:t>30</a:t>
            </a:fld>
            <a:endParaRPr lang="en-US" altLang="en-US" sz="1200">
              <a:latin typeface="Times New Roman" panose="02020603050405020304"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ahoma" panose="020B0604030504040204" pitchFamily="34" charset="0"/>
              </a:defRPr>
            </a:lvl1pPr>
            <a:lvl2pPr marL="742950" indent="-285750" defTabSz="930275" eaLnBrk="0" hangingPunct="0">
              <a:defRPr sz="2400">
                <a:solidFill>
                  <a:schemeClr val="tx1"/>
                </a:solidFill>
                <a:latin typeface="Tahoma" panose="020B0604030504040204" pitchFamily="34" charset="0"/>
              </a:defRPr>
            </a:lvl2pPr>
            <a:lvl3pPr marL="1143000" indent="-228600" defTabSz="930275" eaLnBrk="0" hangingPunct="0">
              <a:defRPr sz="2400">
                <a:solidFill>
                  <a:schemeClr val="tx1"/>
                </a:solidFill>
                <a:latin typeface="Tahoma" panose="020B0604030504040204" pitchFamily="34" charset="0"/>
              </a:defRPr>
            </a:lvl3pPr>
            <a:lvl4pPr marL="1600200" indent="-228600" defTabSz="930275" eaLnBrk="0" hangingPunct="0">
              <a:defRPr sz="2400">
                <a:solidFill>
                  <a:schemeClr val="tx1"/>
                </a:solidFill>
                <a:latin typeface="Tahoma" panose="020B0604030504040204" pitchFamily="34" charset="0"/>
              </a:defRPr>
            </a:lvl4pPr>
            <a:lvl5pPr marL="2057400" indent="-228600" defTabSz="930275" eaLnBrk="0" hangingPunct="0">
              <a:defRPr sz="2400">
                <a:solidFill>
                  <a:schemeClr val="tx1"/>
                </a:solidFill>
                <a:latin typeface="Tahoma" panose="020B0604030504040204" pitchFamily="34" charset="0"/>
              </a:defRPr>
            </a:lvl5pPr>
            <a:lvl6pPr marL="2514600" indent="-228600" defTabSz="930275" eaLnBrk="0" fontAlgn="base" hangingPunct="0">
              <a:spcBef>
                <a:spcPct val="0"/>
              </a:spcBef>
              <a:spcAft>
                <a:spcPct val="0"/>
              </a:spcAft>
              <a:defRPr sz="2400">
                <a:solidFill>
                  <a:schemeClr val="tx1"/>
                </a:solidFill>
                <a:latin typeface="Tahoma" panose="020B0604030504040204" pitchFamily="34" charset="0"/>
              </a:defRPr>
            </a:lvl6pPr>
            <a:lvl7pPr marL="2971800" indent="-228600" defTabSz="930275" eaLnBrk="0" fontAlgn="base" hangingPunct="0">
              <a:spcBef>
                <a:spcPct val="0"/>
              </a:spcBef>
              <a:spcAft>
                <a:spcPct val="0"/>
              </a:spcAft>
              <a:defRPr sz="2400">
                <a:solidFill>
                  <a:schemeClr val="tx1"/>
                </a:solidFill>
                <a:latin typeface="Tahoma" panose="020B0604030504040204" pitchFamily="34" charset="0"/>
              </a:defRPr>
            </a:lvl7pPr>
            <a:lvl8pPr marL="3429000" indent="-228600" defTabSz="930275" eaLnBrk="0" fontAlgn="base" hangingPunct="0">
              <a:spcBef>
                <a:spcPct val="0"/>
              </a:spcBef>
              <a:spcAft>
                <a:spcPct val="0"/>
              </a:spcAft>
              <a:defRPr sz="2400">
                <a:solidFill>
                  <a:schemeClr val="tx1"/>
                </a:solidFill>
                <a:latin typeface="Tahoma" panose="020B0604030504040204" pitchFamily="34" charset="0"/>
              </a:defRPr>
            </a:lvl8pPr>
            <a:lvl9pPr marL="3886200" indent="-228600" defTabSz="930275" eaLnBrk="0" fontAlgn="base" hangingPunct="0">
              <a:spcBef>
                <a:spcPct val="0"/>
              </a:spcBef>
              <a:spcAft>
                <a:spcPct val="0"/>
              </a:spcAft>
              <a:defRPr sz="2400">
                <a:solidFill>
                  <a:schemeClr val="tx1"/>
                </a:solidFill>
                <a:latin typeface="Tahoma" panose="020B0604030504040204" pitchFamily="34" charset="0"/>
              </a:defRPr>
            </a:lvl9pPr>
          </a:lstStyle>
          <a:p>
            <a:fld id="{9B03344B-F919-4803-ADE0-CE2574FC3518}" type="slidenum">
              <a:rPr lang="en-US" altLang="en-US" sz="1200">
                <a:latin typeface="Times New Roman" panose="02020603050405020304" pitchFamily="18" charset="0"/>
              </a:rPr>
              <a:pPr/>
              <a:t>31</a:t>
            </a:fld>
            <a:endParaRPr lang="en-US" altLang="en-US" sz="1200">
              <a:latin typeface="Times New Roman" panose="02020603050405020304" pitchFamily="18" charset="0"/>
            </a:endParaRPr>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ahoma" panose="020B0604030504040204" pitchFamily="34" charset="0"/>
              </a:defRPr>
            </a:lvl1pPr>
            <a:lvl2pPr marL="742950" indent="-285750" defTabSz="930275" eaLnBrk="0" hangingPunct="0">
              <a:defRPr sz="2400">
                <a:solidFill>
                  <a:schemeClr val="tx1"/>
                </a:solidFill>
                <a:latin typeface="Tahoma" panose="020B0604030504040204" pitchFamily="34" charset="0"/>
              </a:defRPr>
            </a:lvl2pPr>
            <a:lvl3pPr marL="1143000" indent="-228600" defTabSz="930275" eaLnBrk="0" hangingPunct="0">
              <a:defRPr sz="2400">
                <a:solidFill>
                  <a:schemeClr val="tx1"/>
                </a:solidFill>
                <a:latin typeface="Tahoma" panose="020B0604030504040204" pitchFamily="34" charset="0"/>
              </a:defRPr>
            </a:lvl3pPr>
            <a:lvl4pPr marL="1600200" indent="-228600" defTabSz="930275" eaLnBrk="0" hangingPunct="0">
              <a:defRPr sz="2400">
                <a:solidFill>
                  <a:schemeClr val="tx1"/>
                </a:solidFill>
                <a:latin typeface="Tahoma" panose="020B0604030504040204" pitchFamily="34" charset="0"/>
              </a:defRPr>
            </a:lvl4pPr>
            <a:lvl5pPr marL="2057400" indent="-228600" defTabSz="930275" eaLnBrk="0" hangingPunct="0">
              <a:defRPr sz="2400">
                <a:solidFill>
                  <a:schemeClr val="tx1"/>
                </a:solidFill>
                <a:latin typeface="Tahoma" panose="020B0604030504040204" pitchFamily="34" charset="0"/>
              </a:defRPr>
            </a:lvl5pPr>
            <a:lvl6pPr marL="2514600" indent="-228600" defTabSz="930275" eaLnBrk="0" fontAlgn="base" hangingPunct="0">
              <a:spcBef>
                <a:spcPct val="0"/>
              </a:spcBef>
              <a:spcAft>
                <a:spcPct val="0"/>
              </a:spcAft>
              <a:defRPr sz="2400">
                <a:solidFill>
                  <a:schemeClr val="tx1"/>
                </a:solidFill>
                <a:latin typeface="Tahoma" panose="020B0604030504040204" pitchFamily="34" charset="0"/>
              </a:defRPr>
            </a:lvl6pPr>
            <a:lvl7pPr marL="2971800" indent="-228600" defTabSz="930275" eaLnBrk="0" fontAlgn="base" hangingPunct="0">
              <a:spcBef>
                <a:spcPct val="0"/>
              </a:spcBef>
              <a:spcAft>
                <a:spcPct val="0"/>
              </a:spcAft>
              <a:defRPr sz="2400">
                <a:solidFill>
                  <a:schemeClr val="tx1"/>
                </a:solidFill>
                <a:latin typeface="Tahoma" panose="020B0604030504040204" pitchFamily="34" charset="0"/>
              </a:defRPr>
            </a:lvl7pPr>
            <a:lvl8pPr marL="3429000" indent="-228600" defTabSz="930275" eaLnBrk="0" fontAlgn="base" hangingPunct="0">
              <a:spcBef>
                <a:spcPct val="0"/>
              </a:spcBef>
              <a:spcAft>
                <a:spcPct val="0"/>
              </a:spcAft>
              <a:defRPr sz="2400">
                <a:solidFill>
                  <a:schemeClr val="tx1"/>
                </a:solidFill>
                <a:latin typeface="Tahoma" panose="020B0604030504040204" pitchFamily="34" charset="0"/>
              </a:defRPr>
            </a:lvl8pPr>
            <a:lvl9pPr marL="3886200" indent="-228600" defTabSz="930275" eaLnBrk="0" fontAlgn="base" hangingPunct="0">
              <a:spcBef>
                <a:spcPct val="0"/>
              </a:spcBef>
              <a:spcAft>
                <a:spcPct val="0"/>
              </a:spcAft>
              <a:defRPr sz="2400">
                <a:solidFill>
                  <a:schemeClr val="tx1"/>
                </a:solidFill>
                <a:latin typeface="Tahoma" panose="020B0604030504040204" pitchFamily="34" charset="0"/>
              </a:defRPr>
            </a:lvl9pPr>
          </a:lstStyle>
          <a:p>
            <a:fld id="{C6E9DC02-61D7-496E-A5E7-3C91E4B58FE3}" type="slidenum">
              <a:rPr lang="en-US" altLang="en-US" sz="1200">
                <a:latin typeface="Times New Roman" panose="02020603050405020304" pitchFamily="18" charset="0"/>
              </a:rPr>
              <a:pPr/>
              <a:t>33</a:t>
            </a:fld>
            <a:endParaRPr lang="en-US" altLang="en-US" sz="1200">
              <a:latin typeface="Times New Roman" panose="02020603050405020304" pitchFamily="18" charset="0"/>
            </a:endParaRPr>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ahoma" panose="020B0604030504040204" pitchFamily="34" charset="0"/>
              </a:defRPr>
            </a:lvl1pPr>
            <a:lvl2pPr marL="742950" indent="-285750" defTabSz="930275" eaLnBrk="0" hangingPunct="0">
              <a:defRPr sz="2400">
                <a:solidFill>
                  <a:schemeClr val="tx1"/>
                </a:solidFill>
                <a:latin typeface="Tahoma" panose="020B0604030504040204" pitchFamily="34" charset="0"/>
              </a:defRPr>
            </a:lvl2pPr>
            <a:lvl3pPr marL="1143000" indent="-228600" defTabSz="930275" eaLnBrk="0" hangingPunct="0">
              <a:defRPr sz="2400">
                <a:solidFill>
                  <a:schemeClr val="tx1"/>
                </a:solidFill>
                <a:latin typeface="Tahoma" panose="020B0604030504040204" pitchFamily="34" charset="0"/>
              </a:defRPr>
            </a:lvl3pPr>
            <a:lvl4pPr marL="1600200" indent="-228600" defTabSz="930275" eaLnBrk="0" hangingPunct="0">
              <a:defRPr sz="2400">
                <a:solidFill>
                  <a:schemeClr val="tx1"/>
                </a:solidFill>
                <a:latin typeface="Tahoma" panose="020B0604030504040204" pitchFamily="34" charset="0"/>
              </a:defRPr>
            </a:lvl4pPr>
            <a:lvl5pPr marL="2057400" indent="-228600" defTabSz="930275" eaLnBrk="0" hangingPunct="0">
              <a:defRPr sz="2400">
                <a:solidFill>
                  <a:schemeClr val="tx1"/>
                </a:solidFill>
                <a:latin typeface="Tahoma" panose="020B0604030504040204" pitchFamily="34" charset="0"/>
              </a:defRPr>
            </a:lvl5pPr>
            <a:lvl6pPr marL="2514600" indent="-228600" defTabSz="930275" eaLnBrk="0" fontAlgn="base" hangingPunct="0">
              <a:spcBef>
                <a:spcPct val="0"/>
              </a:spcBef>
              <a:spcAft>
                <a:spcPct val="0"/>
              </a:spcAft>
              <a:defRPr sz="2400">
                <a:solidFill>
                  <a:schemeClr val="tx1"/>
                </a:solidFill>
                <a:latin typeface="Tahoma" panose="020B0604030504040204" pitchFamily="34" charset="0"/>
              </a:defRPr>
            </a:lvl6pPr>
            <a:lvl7pPr marL="2971800" indent="-228600" defTabSz="930275" eaLnBrk="0" fontAlgn="base" hangingPunct="0">
              <a:spcBef>
                <a:spcPct val="0"/>
              </a:spcBef>
              <a:spcAft>
                <a:spcPct val="0"/>
              </a:spcAft>
              <a:defRPr sz="2400">
                <a:solidFill>
                  <a:schemeClr val="tx1"/>
                </a:solidFill>
                <a:latin typeface="Tahoma" panose="020B0604030504040204" pitchFamily="34" charset="0"/>
              </a:defRPr>
            </a:lvl7pPr>
            <a:lvl8pPr marL="3429000" indent="-228600" defTabSz="930275" eaLnBrk="0" fontAlgn="base" hangingPunct="0">
              <a:spcBef>
                <a:spcPct val="0"/>
              </a:spcBef>
              <a:spcAft>
                <a:spcPct val="0"/>
              </a:spcAft>
              <a:defRPr sz="2400">
                <a:solidFill>
                  <a:schemeClr val="tx1"/>
                </a:solidFill>
                <a:latin typeface="Tahoma" panose="020B0604030504040204" pitchFamily="34" charset="0"/>
              </a:defRPr>
            </a:lvl8pPr>
            <a:lvl9pPr marL="3886200" indent="-228600" defTabSz="930275" eaLnBrk="0" fontAlgn="base" hangingPunct="0">
              <a:spcBef>
                <a:spcPct val="0"/>
              </a:spcBef>
              <a:spcAft>
                <a:spcPct val="0"/>
              </a:spcAft>
              <a:defRPr sz="2400">
                <a:solidFill>
                  <a:schemeClr val="tx1"/>
                </a:solidFill>
                <a:latin typeface="Tahoma" panose="020B0604030504040204" pitchFamily="34" charset="0"/>
              </a:defRPr>
            </a:lvl9pPr>
          </a:lstStyle>
          <a:p>
            <a:fld id="{3D9347D0-D9F1-41D5-AFF7-2E039165B159}" type="slidenum">
              <a:rPr lang="en-US" altLang="en-US" sz="1200">
                <a:latin typeface="Times New Roman" panose="02020603050405020304" pitchFamily="18" charset="0"/>
              </a:rPr>
              <a:pPr/>
              <a:t>35</a:t>
            </a:fld>
            <a:endParaRPr lang="en-US" altLang="en-US" sz="1200">
              <a:latin typeface="Times New Roman" panose="02020603050405020304" pitchFamily="18" charset="0"/>
            </a:endParaRPr>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Oval 3"/>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dirty="0"/>
          </a:p>
        </p:txBody>
      </p:sp>
      <p:sp>
        <p:nvSpPr>
          <p:cNvPr id="5" name="Oval 4"/>
          <p:cNvSpPr/>
          <p:nvPr/>
        </p:nvSpPr>
        <p:spPr>
          <a:xfrm>
            <a:off x="1157288" y="1344613"/>
            <a:ext cx="63500" cy="65087"/>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dirty="0"/>
          </a:p>
        </p:txBody>
      </p:sp>
      <p:sp>
        <p:nvSpPr>
          <p:cNvPr id="14" name="Title 13"/>
          <p:cNvSpPr>
            <a:spLocks noGrp="1"/>
          </p:cNvSpPr>
          <p:nvPr>
            <p:ph type="ctrTitle"/>
          </p:nvPr>
        </p:nvSpPr>
        <p:spPr>
          <a:xfrm>
            <a:off x="1432560" y="359898"/>
            <a:ext cx="7406640" cy="1472184"/>
          </a:xfrm>
        </p:spPr>
        <p:txBody>
          <a:bodyPr anchor="b"/>
          <a:lstStyle>
            <a:lvl1pPr algn="l">
              <a:defRPr/>
            </a:lvl1pPr>
            <a:extLst/>
          </a:lstStyle>
          <a:p>
            <a:r>
              <a:rPr lang="en-US"/>
              <a:t>Click to edit Master title style</a:t>
            </a:r>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a:t>Click to edit Master subtitle style</a:t>
            </a:r>
          </a:p>
        </p:txBody>
      </p:sp>
      <p:sp>
        <p:nvSpPr>
          <p:cNvPr id="6" name="Date Placeholder 6"/>
          <p:cNvSpPr>
            <a:spLocks noGrp="1"/>
          </p:cNvSpPr>
          <p:nvPr>
            <p:ph type="dt" sz="half" idx="10"/>
          </p:nvPr>
        </p:nvSpPr>
        <p:spPr/>
        <p:txBody>
          <a:bodyPr/>
          <a:lstStyle>
            <a:lvl1pPr>
              <a:defRPr/>
            </a:lvl1pPr>
          </a:lstStyle>
          <a:p>
            <a:pPr>
              <a:defRPr/>
            </a:pPr>
            <a:endParaRPr lang="en-US"/>
          </a:p>
        </p:txBody>
      </p:sp>
      <p:sp>
        <p:nvSpPr>
          <p:cNvPr id="7" name="Footer Placeholder 19"/>
          <p:cNvSpPr>
            <a:spLocks noGrp="1"/>
          </p:cNvSpPr>
          <p:nvPr>
            <p:ph type="ftr" sz="quarter" idx="11"/>
          </p:nvPr>
        </p:nvSpPr>
        <p:spPr/>
        <p:txBody>
          <a:bodyPr/>
          <a:lstStyle>
            <a:lvl1pPr>
              <a:defRPr/>
            </a:lvl1pPr>
          </a:lstStyle>
          <a:p>
            <a:pPr>
              <a:defRPr/>
            </a:pPr>
            <a:endParaRPr lang="en-US"/>
          </a:p>
        </p:txBody>
      </p:sp>
      <p:sp>
        <p:nvSpPr>
          <p:cNvPr id="8" name="Slide Number Placeholder 9"/>
          <p:cNvSpPr>
            <a:spLocks noGrp="1"/>
          </p:cNvSpPr>
          <p:nvPr>
            <p:ph type="sldNum" sz="quarter" idx="12"/>
          </p:nvPr>
        </p:nvSpPr>
        <p:spPr/>
        <p:txBody>
          <a:bodyPr/>
          <a:lstStyle>
            <a:lvl1pPr>
              <a:defRPr/>
            </a:lvl1pPr>
          </a:lstStyle>
          <a:p>
            <a:fld id="{89A5BC20-2C51-45B8-9D5E-C975C41DD08B}" type="slidenum">
              <a:rPr lang="en-US" altLang="en-US"/>
              <a:pPr/>
              <a:t>‹#›</a:t>
            </a:fld>
            <a:endParaRPr lang="en-US" altLang="en-US"/>
          </a:p>
        </p:txBody>
      </p:sp>
    </p:spTree>
    <p:extLst>
      <p:ext uri="{BB962C8B-B14F-4D97-AF65-F5344CB8AC3E}">
        <p14:creationId xmlns:p14="http://schemas.microsoft.com/office/powerpoint/2010/main" val="41921113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3"/>
          <p:cNvSpPr>
            <a:spLocks noGrp="1"/>
          </p:cNvSpPr>
          <p:nvPr>
            <p:ph type="dt" sz="half" idx="10"/>
          </p:nvPr>
        </p:nvSpPr>
        <p:spPr/>
        <p:txBody>
          <a:bodyPr/>
          <a:lstStyle>
            <a:lvl1pPr>
              <a:defRPr/>
            </a:lvl1pPr>
          </a:lstStyle>
          <a:p>
            <a:pPr>
              <a:defRPr/>
            </a:pPr>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fld id="{352DEA4F-539A-49DD-BF55-4D6E5D16E30E}" type="slidenum">
              <a:rPr lang="en-US" altLang="en-US"/>
              <a:pPr/>
              <a:t>‹#›</a:t>
            </a:fld>
            <a:endParaRPr lang="en-US" altLang="en-US"/>
          </a:p>
        </p:txBody>
      </p:sp>
    </p:spTree>
    <p:extLst>
      <p:ext uri="{BB962C8B-B14F-4D97-AF65-F5344CB8AC3E}">
        <p14:creationId xmlns:p14="http://schemas.microsoft.com/office/powerpoint/2010/main" val="7650645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43000" y="274640"/>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3"/>
          <p:cNvSpPr>
            <a:spLocks noGrp="1"/>
          </p:cNvSpPr>
          <p:nvPr>
            <p:ph type="dt" sz="half" idx="10"/>
          </p:nvPr>
        </p:nvSpPr>
        <p:spPr/>
        <p:txBody>
          <a:bodyPr/>
          <a:lstStyle>
            <a:lvl1pPr>
              <a:defRPr/>
            </a:lvl1pPr>
          </a:lstStyle>
          <a:p>
            <a:pPr>
              <a:defRPr/>
            </a:pPr>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fld id="{50FB5AE9-D913-4F26-9FAE-AB90F6AAABB2}" type="slidenum">
              <a:rPr lang="en-US" altLang="en-US"/>
              <a:pPr/>
              <a:t>‹#›</a:t>
            </a:fld>
            <a:endParaRPr lang="en-US" altLang="en-US"/>
          </a:p>
        </p:txBody>
      </p:sp>
    </p:spTree>
    <p:extLst>
      <p:ext uri="{BB962C8B-B14F-4D97-AF65-F5344CB8AC3E}">
        <p14:creationId xmlns:p14="http://schemas.microsoft.com/office/powerpoint/2010/main" val="27352061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3"/>
          <p:cNvSpPr>
            <a:spLocks noGrp="1"/>
          </p:cNvSpPr>
          <p:nvPr>
            <p:ph type="dt" sz="half" idx="10"/>
          </p:nvPr>
        </p:nvSpPr>
        <p:spPr/>
        <p:txBody>
          <a:bodyPr/>
          <a:lstStyle>
            <a:lvl1pPr>
              <a:defRPr/>
            </a:lvl1pPr>
          </a:lstStyle>
          <a:p>
            <a:pPr>
              <a:defRPr/>
            </a:pPr>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fld id="{939F7A3A-D8A5-4CEF-8EEE-3E5DF09D14DA}" type="slidenum">
              <a:rPr lang="en-US" altLang="en-US"/>
              <a:pPr/>
              <a:t>‹#›</a:t>
            </a:fld>
            <a:endParaRPr lang="en-US" altLang="en-US"/>
          </a:p>
        </p:txBody>
      </p:sp>
    </p:spTree>
    <p:extLst>
      <p:ext uri="{BB962C8B-B14F-4D97-AF65-F5344CB8AC3E}">
        <p14:creationId xmlns:p14="http://schemas.microsoft.com/office/powerpoint/2010/main" val="40273631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Rectangle 3"/>
          <p:cNvSpPr/>
          <p:nvPr/>
        </p:nvSpPr>
        <p:spPr>
          <a:xfrm>
            <a:off x="2282825" y="0"/>
            <a:ext cx="68580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5" name="Rectangle 4"/>
          <p:cNvSpPr/>
          <p:nvPr/>
        </p:nvSpPr>
        <p:spPr bwMode="invGray">
          <a:xfrm>
            <a:off x="2286000" y="0"/>
            <a:ext cx="76200"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6" name="Oval 5"/>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dirty="0"/>
          </a:p>
        </p:txBody>
      </p:sp>
      <p:sp>
        <p:nvSpPr>
          <p:cNvPr id="7" name="Oval 6"/>
          <p:cNvSpPr/>
          <p:nvPr/>
        </p:nvSpPr>
        <p:spPr>
          <a:xfrm>
            <a:off x="2408238" y="2746375"/>
            <a:ext cx="63500" cy="63500"/>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dirty="0"/>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lang="en-US"/>
              <a:t>Click to edit Master title style</a:t>
            </a:r>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t>Click to edit Master text styles</a:t>
            </a:r>
          </a:p>
        </p:txBody>
      </p:sp>
      <p:sp>
        <p:nvSpPr>
          <p:cNvPr id="8" name="Date Placeholder 3"/>
          <p:cNvSpPr>
            <a:spLocks noGrp="1"/>
          </p:cNvSpPr>
          <p:nvPr>
            <p:ph type="dt" sz="half" idx="10"/>
          </p:nvPr>
        </p:nvSpPr>
        <p:spPr/>
        <p:txBody>
          <a:bodyPr/>
          <a:lstStyle>
            <a:lvl1pPr>
              <a:defRPr/>
            </a:lvl1pPr>
          </a:lstStyle>
          <a:p>
            <a:pPr>
              <a:defRPr/>
            </a:pPr>
            <a:endParaRPr lang="en-US"/>
          </a:p>
        </p:txBody>
      </p:sp>
      <p:sp>
        <p:nvSpPr>
          <p:cNvPr id="9" name="Footer Placeholder 4"/>
          <p:cNvSpPr>
            <a:spLocks noGrp="1"/>
          </p:cNvSpPr>
          <p:nvPr>
            <p:ph type="ftr" sz="quarter" idx="11"/>
          </p:nvPr>
        </p:nvSpPr>
        <p:spPr/>
        <p:txBody>
          <a:bodyPr/>
          <a:lstStyle>
            <a:lvl1pPr>
              <a:defRPr/>
            </a:lvl1pPr>
          </a:lstStyle>
          <a:p>
            <a:pPr>
              <a:defRPr/>
            </a:pPr>
            <a:endParaRPr lang="en-US"/>
          </a:p>
        </p:txBody>
      </p:sp>
      <p:sp>
        <p:nvSpPr>
          <p:cNvPr id="10" name="Slide Number Placeholder 5"/>
          <p:cNvSpPr>
            <a:spLocks noGrp="1"/>
          </p:cNvSpPr>
          <p:nvPr>
            <p:ph type="sldNum" sz="quarter" idx="12"/>
          </p:nvPr>
        </p:nvSpPr>
        <p:spPr/>
        <p:txBody>
          <a:bodyPr/>
          <a:lstStyle>
            <a:lvl1pPr>
              <a:defRPr/>
            </a:lvl1pPr>
          </a:lstStyle>
          <a:p>
            <a:fld id="{DC08F7E9-32B9-43EB-A88D-5DC6B6601B52}" type="slidenum">
              <a:rPr lang="en-US" altLang="en-US"/>
              <a:pPr/>
              <a:t>‹#›</a:t>
            </a:fld>
            <a:endParaRPr lang="en-US" altLang="en-US"/>
          </a:p>
        </p:txBody>
      </p:sp>
    </p:spTree>
    <p:extLst>
      <p:ext uri="{BB962C8B-B14F-4D97-AF65-F5344CB8AC3E}">
        <p14:creationId xmlns:p14="http://schemas.microsoft.com/office/powerpoint/2010/main" val="14887636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lang="en-US"/>
              <a:t>Click to edit Master title style</a:t>
            </a:r>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23"/>
          <p:cNvSpPr>
            <a:spLocks noGrp="1"/>
          </p:cNvSpPr>
          <p:nvPr>
            <p:ph type="dt" sz="half" idx="10"/>
          </p:nvPr>
        </p:nvSpPr>
        <p:spPr/>
        <p:txBody>
          <a:bodyPr/>
          <a:lstStyle>
            <a:lvl1pPr>
              <a:defRPr/>
            </a:lvl1pPr>
          </a:lstStyle>
          <a:p>
            <a:pPr>
              <a:defRPr/>
            </a:pPr>
            <a:endParaRPr lang="en-US"/>
          </a:p>
        </p:txBody>
      </p:sp>
      <p:sp>
        <p:nvSpPr>
          <p:cNvPr id="6" name="Footer Placeholder 9"/>
          <p:cNvSpPr>
            <a:spLocks noGrp="1"/>
          </p:cNvSpPr>
          <p:nvPr>
            <p:ph type="ftr" sz="quarter" idx="11"/>
          </p:nvPr>
        </p:nvSpPr>
        <p:spPr/>
        <p:txBody>
          <a:bodyPr/>
          <a:lstStyle>
            <a:lvl1pPr>
              <a:defRPr/>
            </a:lvl1pPr>
          </a:lstStyle>
          <a:p>
            <a:pPr>
              <a:defRPr/>
            </a:pPr>
            <a:endParaRPr lang="en-US"/>
          </a:p>
        </p:txBody>
      </p:sp>
      <p:sp>
        <p:nvSpPr>
          <p:cNvPr id="7" name="Slide Number Placeholder 21"/>
          <p:cNvSpPr>
            <a:spLocks noGrp="1"/>
          </p:cNvSpPr>
          <p:nvPr>
            <p:ph type="sldNum" sz="quarter" idx="12"/>
          </p:nvPr>
        </p:nvSpPr>
        <p:spPr/>
        <p:txBody>
          <a:bodyPr/>
          <a:lstStyle>
            <a:lvl1pPr>
              <a:defRPr/>
            </a:lvl1pPr>
          </a:lstStyle>
          <a:p>
            <a:fld id="{3399C6FD-2932-49E9-841F-1E31B1532943}" type="slidenum">
              <a:rPr lang="en-US" altLang="en-US"/>
              <a:pPr/>
              <a:t>‹#›</a:t>
            </a:fld>
            <a:endParaRPr lang="en-US" altLang="en-US"/>
          </a:p>
        </p:txBody>
      </p:sp>
    </p:spTree>
    <p:extLst>
      <p:ext uri="{BB962C8B-B14F-4D97-AF65-F5344CB8AC3E}">
        <p14:creationId xmlns:p14="http://schemas.microsoft.com/office/powerpoint/2010/main" val="10849619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lstStyle>
            <a:lvl1pPr algn="ctr">
              <a:defRPr sz="4500" b="1" cap="none" baseline="0"/>
            </a:lvl1pPr>
            <a:extLst/>
          </a:lstStyle>
          <a:p>
            <a:r>
              <a:rPr lang="en-US"/>
              <a:t>Click to edit Master title style</a:t>
            </a:r>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23"/>
          <p:cNvSpPr>
            <a:spLocks noGrp="1"/>
          </p:cNvSpPr>
          <p:nvPr>
            <p:ph type="dt" sz="half" idx="10"/>
          </p:nvPr>
        </p:nvSpPr>
        <p:spPr/>
        <p:txBody>
          <a:bodyPr/>
          <a:lstStyle>
            <a:lvl1pPr>
              <a:defRPr/>
            </a:lvl1pPr>
          </a:lstStyle>
          <a:p>
            <a:pPr>
              <a:defRPr/>
            </a:pPr>
            <a:endParaRPr lang="en-US"/>
          </a:p>
        </p:txBody>
      </p:sp>
      <p:sp>
        <p:nvSpPr>
          <p:cNvPr id="8" name="Footer Placeholder 9"/>
          <p:cNvSpPr>
            <a:spLocks noGrp="1"/>
          </p:cNvSpPr>
          <p:nvPr>
            <p:ph type="ftr" sz="quarter" idx="11"/>
          </p:nvPr>
        </p:nvSpPr>
        <p:spPr/>
        <p:txBody>
          <a:bodyPr/>
          <a:lstStyle>
            <a:lvl1pPr>
              <a:defRPr/>
            </a:lvl1pPr>
          </a:lstStyle>
          <a:p>
            <a:pPr>
              <a:defRPr/>
            </a:pPr>
            <a:endParaRPr lang="en-US"/>
          </a:p>
        </p:txBody>
      </p:sp>
      <p:sp>
        <p:nvSpPr>
          <p:cNvPr id="9" name="Slide Number Placeholder 21"/>
          <p:cNvSpPr>
            <a:spLocks noGrp="1"/>
          </p:cNvSpPr>
          <p:nvPr>
            <p:ph type="sldNum" sz="quarter" idx="12"/>
          </p:nvPr>
        </p:nvSpPr>
        <p:spPr/>
        <p:txBody>
          <a:bodyPr/>
          <a:lstStyle>
            <a:lvl1pPr>
              <a:defRPr/>
            </a:lvl1pPr>
          </a:lstStyle>
          <a:p>
            <a:fld id="{FDEE630C-2D5F-42E1-9C92-BD30994E4B80}" type="slidenum">
              <a:rPr lang="en-US" altLang="en-US"/>
              <a:pPr/>
              <a:t>‹#›</a:t>
            </a:fld>
            <a:endParaRPr lang="en-US" altLang="en-US"/>
          </a:p>
        </p:txBody>
      </p:sp>
    </p:spTree>
    <p:extLst>
      <p:ext uri="{BB962C8B-B14F-4D97-AF65-F5344CB8AC3E}">
        <p14:creationId xmlns:p14="http://schemas.microsoft.com/office/powerpoint/2010/main" val="18653285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lang="en-US"/>
              <a:t>Click to edit Master title style</a:t>
            </a:r>
          </a:p>
        </p:txBody>
      </p:sp>
      <p:sp>
        <p:nvSpPr>
          <p:cNvPr id="3" name="Date Placeholder 23"/>
          <p:cNvSpPr>
            <a:spLocks noGrp="1"/>
          </p:cNvSpPr>
          <p:nvPr>
            <p:ph type="dt" sz="half" idx="10"/>
          </p:nvPr>
        </p:nvSpPr>
        <p:spPr/>
        <p:txBody>
          <a:bodyPr/>
          <a:lstStyle>
            <a:lvl1pPr>
              <a:defRPr/>
            </a:lvl1pPr>
          </a:lstStyle>
          <a:p>
            <a:pPr>
              <a:defRPr/>
            </a:pPr>
            <a:endParaRPr lang="en-US"/>
          </a:p>
        </p:txBody>
      </p:sp>
      <p:sp>
        <p:nvSpPr>
          <p:cNvPr id="4" name="Footer Placeholder 9"/>
          <p:cNvSpPr>
            <a:spLocks noGrp="1"/>
          </p:cNvSpPr>
          <p:nvPr>
            <p:ph type="ftr" sz="quarter" idx="11"/>
          </p:nvPr>
        </p:nvSpPr>
        <p:spPr/>
        <p:txBody>
          <a:bodyPr/>
          <a:lstStyle>
            <a:lvl1pPr>
              <a:defRPr/>
            </a:lvl1pPr>
          </a:lstStyle>
          <a:p>
            <a:pPr>
              <a:defRPr/>
            </a:pPr>
            <a:endParaRPr lang="en-US"/>
          </a:p>
        </p:txBody>
      </p:sp>
      <p:sp>
        <p:nvSpPr>
          <p:cNvPr id="5" name="Slide Number Placeholder 21"/>
          <p:cNvSpPr>
            <a:spLocks noGrp="1"/>
          </p:cNvSpPr>
          <p:nvPr>
            <p:ph type="sldNum" sz="quarter" idx="12"/>
          </p:nvPr>
        </p:nvSpPr>
        <p:spPr/>
        <p:txBody>
          <a:bodyPr/>
          <a:lstStyle>
            <a:lvl1pPr>
              <a:defRPr/>
            </a:lvl1pPr>
          </a:lstStyle>
          <a:p>
            <a:fld id="{EFF362F9-F217-492F-AF44-5C21B656FBC9}" type="slidenum">
              <a:rPr lang="en-US" altLang="en-US"/>
              <a:pPr/>
              <a:t>‹#›</a:t>
            </a:fld>
            <a:endParaRPr lang="en-US" altLang="en-US"/>
          </a:p>
        </p:txBody>
      </p:sp>
    </p:spTree>
    <p:extLst>
      <p:ext uri="{BB962C8B-B14F-4D97-AF65-F5344CB8AC3E}">
        <p14:creationId xmlns:p14="http://schemas.microsoft.com/office/powerpoint/2010/main" val="1695028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
          <p:cNvSpPr/>
          <p:nvPr/>
        </p:nvSpPr>
        <p:spPr>
          <a:xfrm>
            <a:off x="1014413" y="0"/>
            <a:ext cx="8129587"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3" name="Rectangle 2"/>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4" name="Date Placeholder 1"/>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3"/>
          <p:cNvSpPr>
            <a:spLocks noGrp="1"/>
          </p:cNvSpPr>
          <p:nvPr>
            <p:ph type="sldNum" sz="quarter" idx="12"/>
          </p:nvPr>
        </p:nvSpPr>
        <p:spPr/>
        <p:txBody>
          <a:bodyPr/>
          <a:lstStyle>
            <a:lvl1pPr>
              <a:defRPr/>
            </a:lvl1pPr>
          </a:lstStyle>
          <a:p>
            <a:fld id="{B280CBDA-D8EE-4629-AA5D-78B5CEE4A4F3}" type="slidenum">
              <a:rPr lang="en-US" altLang="en-US"/>
              <a:pPr/>
              <a:t>‹#›</a:t>
            </a:fld>
            <a:endParaRPr lang="en-US" altLang="en-US"/>
          </a:p>
        </p:txBody>
      </p:sp>
    </p:spTree>
    <p:extLst>
      <p:ext uri="{BB962C8B-B14F-4D97-AF65-F5344CB8AC3E}">
        <p14:creationId xmlns:p14="http://schemas.microsoft.com/office/powerpoint/2010/main" val="31806957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lang="en-US"/>
              <a:t>Click to edit Master title style</a:t>
            </a:r>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a:r>
              <a:rPr lang="en-US"/>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23"/>
          <p:cNvSpPr>
            <a:spLocks noGrp="1"/>
          </p:cNvSpPr>
          <p:nvPr>
            <p:ph type="dt" sz="half" idx="10"/>
          </p:nvPr>
        </p:nvSpPr>
        <p:spPr/>
        <p:txBody>
          <a:bodyPr/>
          <a:lstStyle>
            <a:lvl1pPr>
              <a:defRPr/>
            </a:lvl1pPr>
          </a:lstStyle>
          <a:p>
            <a:pPr>
              <a:defRPr/>
            </a:pPr>
            <a:endParaRPr lang="en-US"/>
          </a:p>
        </p:txBody>
      </p:sp>
      <p:sp>
        <p:nvSpPr>
          <p:cNvPr id="6" name="Footer Placeholder 9"/>
          <p:cNvSpPr>
            <a:spLocks noGrp="1"/>
          </p:cNvSpPr>
          <p:nvPr>
            <p:ph type="ftr" sz="quarter" idx="11"/>
          </p:nvPr>
        </p:nvSpPr>
        <p:spPr/>
        <p:txBody>
          <a:bodyPr/>
          <a:lstStyle>
            <a:lvl1pPr>
              <a:defRPr/>
            </a:lvl1pPr>
          </a:lstStyle>
          <a:p>
            <a:pPr>
              <a:defRPr/>
            </a:pPr>
            <a:endParaRPr lang="en-US"/>
          </a:p>
        </p:txBody>
      </p:sp>
      <p:sp>
        <p:nvSpPr>
          <p:cNvPr id="7" name="Slide Number Placeholder 21"/>
          <p:cNvSpPr>
            <a:spLocks noGrp="1"/>
          </p:cNvSpPr>
          <p:nvPr>
            <p:ph type="sldNum" sz="quarter" idx="12"/>
          </p:nvPr>
        </p:nvSpPr>
        <p:spPr/>
        <p:txBody>
          <a:bodyPr/>
          <a:lstStyle>
            <a:lvl1pPr>
              <a:defRPr/>
            </a:lvl1pPr>
          </a:lstStyle>
          <a:p>
            <a:fld id="{1E9A5AEC-D74B-4040-AC45-3DC61525D16E}" type="slidenum">
              <a:rPr lang="en-US" altLang="en-US"/>
              <a:pPr/>
              <a:t>‹#›</a:t>
            </a:fld>
            <a:endParaRPr lang="en-US" altLang="en-US"/>
          </a:p>
        </p:txBody>
      </p:sp>
    </p:spTree>
    <p:extLst>
      <p:ext uri="{BB962C8B-B14F-4D97-AF65-F5344CB8AC3E}">
        <p14:creationId xmlns:p14="http://schemas.microsoft.com/office/powerpoint/2010/main" val="39298261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tIns="274320">
            <a:normAutofit/>
          </a:bodyPr>
          <a:lstStyle/>
          <a:p>
            <a:pPr indent="-283464">
              <a:lnSpc>
                <a:spcPts val="3000"/>
              </a:lnSpc>
              <a:spcBef>
                <a:spcPts val="600"/>
              </a:spcBef>
              <a:buClr>
                <a:schemeClr val="accent1"/>
              </a:buClr>
              <a:buSzPct val="80000"/>
              <a:buFont typeface="Wingdings 2"/>
              <a:buNone/>
              <a:defRPr/>
            </a:pPr>
            <a:endParaRPr lang="en-US" sz="3200" dirty="0">
              <a:latin typeface="+mn-lt"/>
            </a:endParaRPr>
          </a:p>
        </p:txBody>
      </p:sp>
      <p:sp>
        <p:nvSpPr>
          <p:cNvPr id="6" name="Flowchart: Process 5"/>
          <p:cNvSpPr/>
          <p:nvPr/>
        </p:nvSpPr>
        <p:spPr>
          <a:xfrm rot="19468671">
            <a:off x="396875" y="954088"/>
            <a:ext cx="685800" cy="204787"/>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7" name="Flowchart: Process 6"/>
          <p:cNvSpPr/>
          <p:nvPr/>
        </p:nvSpPr>
        <p:spPr>
          <a:xfrm rot="2103354" flipH="1">
            <a:off x="5003800" y="936625"/>
            <a:ext cx="649288" cy="204788"/>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lang="en-US"/>
              <a:t>Click to edit Master title style</a:t>
            </a: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tIns="274320">
            <a:normAutofit/>
          </a:bodyPr>
          <a:lstStyle>
            <a:lvl1pPr indent="0">
              <a:buNone/>
              <a:defRPr sz="3200"/>
            </a:lvl1pPr>
            <a:extLst/>
          </a:lstStyle>
          <a:p>
            <a:pPr lvl="0"/>
            <a:r>
              <a:rPr lang="en-US" noProof="0" dirty="0"/>
              <a:t>Click icon to add picture</a:t>
            </a:r>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a:r>
              <a:rPr lang="en-US"/>
              <a:t>Click to edit Master text styles</a:t>
            </a:r>
          </a:p>
        </p:txBody>
      </p:sp>
      <p:sp>
        <p:nvSpPr>
          <p:cNvPr id="8" name="Date Placeholder 4"/>
          <p:cNvSpPr>
            <a:spLocks noGrp="1"/>
          </p:cNvSpPr>
          <p:nvPr>
            <p:ph type="dt" sz="half" idx="10"/>
          </p:nvPr>
        </p:nvSpPr>
        <p:spPr/>
        <p:txBody>
          <a:bodyPr/>
          <a:lstStyle>
            <a:lvl1pPr>
              <a:defRPr/>
            </a:lvl1pPr>
          </a:lstStyle>
          <a:p>
            <a:pPr>
              <a:defRPr/>
            </a:pPr>
            <a:endParaRPr lang="en-US"/>
          </a:p>
        </p:txBody>
      </p:sp>
      <p:sp>
        <p:nvSpPr>
          <p:cNvPr id="9" name="Footer Placeholder 5"/>
          <p:cNvSpPr>
            <a:spLocks noGrp="1"/>
          </p:cNvSpPr>
          <p:nvPr>
            <p:ph type="ftr" sz="quarter" idx="11"/>
          </p:nvPr>
        </p:nvSpPr>
        <p:spPr/>
        <p:txBody>
          <a:bodyPr/>
          <a:lstStyle>
            <a:lvl1pPr>
              <a:defRPr/>
            </a:lvl1pPr>
          </a:lstStyle>
          <a:p>
            <a:pPr>
              <a:defRPr/>
            </a:pPr>
            <a:endParaRPr lang="en-US"/>
          </a:p>
        </p:txBody>
      </p:sp>
      <p:sp>
        <p:nvSpPr>
          <p:cNvPr id="10" name="Slide Number Placeholder 6"/>
          <p:cNvSpPr>
            <a:spLocks noGrp="1"/>
          </p:cNvSpPr>
          <p:nvPr>
            <p:ph type="sldNum" sz="quarter" idx="12"/>
          </p:nvPr>
        </p:nvSpPr>
        <p:spPr/>
        <p:txBody>
          <a:bodyPr/>
          <a:lstStyle>
            <a:lvl1pPr>
              <a:defRPr/>
            </a:lvl1pPr>
          </a:lstStyle>
          <a:p>
            <a:fld id="{3A056E02-27C8-4021-9C64-816EE2E601A1}" type="slidenum">
              <a:rPr lang="en-US" altLang="en-US"/>
              <a:pPr/>
              <a:t>‹#›</a:t>
            </a:fld>
            <a:endParaRPr lang="en-US" altLang="en-US"/>
          </a:p>
        </p:txBody>
      </p:sp>
    </p:spTree>
    <p:extLst>
      <p:ext uri="{BB962C8B-B14F-4D97-AF65-F5344CB8AC3E}">
        <p14:creationId xmlns:p14="http://schemas.microsoft.com/office/powerpoint/2010/main" val="1781979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7" name="Pie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8" name="Oval 7"/>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2" name="Rectangle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5" name="Title Placeholder 4"/>
          <p:cNvSpPr>
            <a:spLocks noGrp="1"/>
          </p:cNvSpPr>
          <p:nvPr>
            <p:ph type="title"/>
          </p:nvPr>
        </p:nvSpPr>
        <p:spPr>
          <a:xfrm>
            <a:off x="1435100" y="274638"/>
            <a:ext cx="7499350" cy="1143000"/>
          </a:xfrm>
          <a:prstGeom prst="rect">
            <a:avLst/>
          </a:prstGeom>
        </p:spPr>
        <p:txBody>
          <a:bodyPr anchor="ctr">
            <a:normAutofit/>
          </a:bodyPr>
          <a:lstStyle/>
          <a:p>
            <a:r>
              <a:rPr lang="en-US"/>
              <a:t>Click to edit Master title style</a:t>
            </a:r>
          </a:p>
        </p:txBody>
      </p:sp>
      <p:sp>
        <p:nvSpPr>
          <p:cNvPr id="9" name="Text Placeholder 8"/>
          <p:cNvSpPr>
            <a:spLocks noGrp="1"/>
          </p:cNvSpPr>
          <p:nvPr>
            <p:ph type="body" idx="1"/>
          </p:nvPr>
        </p:nvSpPr>
        <p:spPr bwMode="auto">
          <a:xfrm>
            <a:off x="1435100" y="1447800"/>
            <a:ext cx="749935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dirty="0">
                <a:solidFill>
                  <a:schemeClr val="bg2">
                    <a:shade val="50000"/>
                    <a:satMod val="200000"/>
                  </a:schemeClr>
                </a:solidFill>
              </a:defRPr>
            </a:lvl1pPr>
            <a:extLst/>
          </a:lstStyle>
          <a:p>
            <a:pPr>
              <a:defRPr/>
            </a:pPr>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dirty="0">
                <a:solidFill>
                  <a:schemeClr val="bg2">
                    <a:shade val="50000"/>
                    <a:satMod val="200000"/>
                  </a:schemeClr>
                </a:solidFill>
                <a:effectLst/>
              </a:defRPr>
            </a:lvl1pPr>
            <a:extLst/>
          </a:lstStyle>
          <a:p>
            <a:pPr>
              <a:defRPr/>
            </a:pPr>
            <a:endParaRPr lang="en-US"/>
          </a:p>
        </p:txBody>
      </p:sp>
      <p:sp>
        <p:nvSpPr>
          <p:cNvPr id="22" name="Slide Number Placeholder 21"/>
          <p:cNvSpPr>
            <a:spLocks noGrp="1"/>
          </p:cNvSpPr>
          <p:nvPr>
            <p:ph type="sldNum" sz="quarter" idx="4"/>
          </p:nvPr>
        </p:nvSpPr>
        <p:spPr>
          <a:xfrm>
            <a:off x="8613775" y="6305550"/>
            <a:ext cx="457200" cy="476250"/>
          </a:xfrm>
          <a:prstGeom prst="rect">
            <a:avLst/>
          </a:prstGeom>
        </p:spPr>
        <p:txBody>
          <a:bodyPr vert="horz" wrap="square" lIns="91440" tIns="45720" rIns="91440" bIns="45720" numCol="1" anchor="b" anchorCtr="0" compatLnSpc="1">
            <a:prstTxWarp prst="textNoShape">
              <a:avLst/>
            </a:prstTxWarp>
          </a:bodyPr>
          <a:lstStyle>
            <a:lvl1pPr algn="ctr">
              <a:defRPr sz="1200">
                <a:solidFill>
                  <a:srgbClr val="B5A788"/>
                </a:solidFill>
              </a:defRPr>
            </a:lvl1pPr>
          </a:lstStyle>
          <a:p>
            <a:fld id="{E34056D9-780D-4F29-A78E-8B93A459172F}" type="slidenum">
              <a:rPr lang="en-US" altLang="en-US"/>
              <a:pPr/>
              <a:t>‹#›</a:t>
            </a:fld>
            <a:endParaRPr lang="en-US" altLang="en-US"/>
          </a:p>
        </p:txBody>
      </p:sp>
      <p:sp>
        <p:nvSpPr>
          <p:cNvPr id="15" name="Rectangle 14"/>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Tree>
  </p:cSld>
  <p:clrMap bg1="lt1" tx1="dk1" bg2="lt2" tx2="dk2" accent1="accent1" accent2="accent2" accent3="accent3" accent4="accent4" accent5="accent5" accent6="accent6" hlink="hlink" folHlink="folHlink"/>
  <p:sldLayoutIdLst>
    <p:sldLayoutId id="2147484014" r:id="rId1"/>
    <p:sldLayoutId id="2147484007" r:id="rId2"/>
    <p:sldLayoutId id="2147484015" r:id="rId3"/>
    <p:sldLayoutId id="2147484008" r:id="rId4"/>
    <p:sldLayoutId id="2147484009" r:id="rId5"/>
    <p:sldLayoutId id="2147484010" r:id="rId6"/>
    <p:sldLayoutId id="2147484016" r:id="rId7"/>
    <p:sldLayoutId id="2147484011" r:id="rId8"/>
    <p:sldLayoutId id="2147484017" r:id="rId9"/>
    <p:sldLayoutId id="2147484012" r:id="rId10"/>
    <p:sldLayoutId id="2147484013" r:id="rId11"/>
  </p:sldLayoutIdLs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xEl>
                                              <p:pRg st="0" end="0"/>
                                            </p:txEl>
                                          </p:spTgt>
                                        </p:tgtEl>
                                        <p:attrNameLst>
                                          <p:attrName>style.visibility</p:attrName>
                                        </p:attrNameLst>
                                      </p:cBhvr>
                                      <p:to>
                                        <p:strVal val="visible"/>
                                      </p:to>
                                    </p:set>
                                    <p:animEffect transition="in" filter="fade">
                                      <p:cBhvr>
                                        <p:cTn id="12" dur="2000"/>
                                        <p:tgtEl>
                                          <p:spTgt spid="9">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9">
                                            <p:txEl>
                                              <p:pRg st="1" end="1"/>
                                            </p:txEl>
                                          </p:spTgt>
                                        </p:tgtEl>
                                        <p:attrNameLst>
                                          <p:attrName>style.visibility</p:attrName>
                                        </p:attrNameLst>
                                      </p:cBhvr>
                                      <p:to>
                                        <p:strVal val="visible"/>
                                      </p:to>
                                    </p:set>
                                    <p:animEffect transition="in" filter="fade">
                                      <p:cBhvr>
                                        <p:cTn id="15" dur="2000"/>
                                        <p:tgtEl>
                                          <p:spTgt spid="9">
                                            <p:txEl>
                                              <p:pRg st="1" end="1"/>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9">
                                            <p:txEl>
                                              <p:pRg st="2" end="2"/>
                                            </p:txEl>
                                          </p:spTgt>
                                        </p:tgtEl>
                                        <p:attrNameLst>
                                          <p:attrName>style.visibility</p:attrName>
                                        </p:attrNameLst>
                                      </p:cBhvr>
                                      <p:to>
                                        <p:strVal val="visible"/>
                                      </p:to>
                                    </p:set>
                                    <p:animEffect transition="in" filter="fade">
                                      <p:cBhvr>
                                        <p:cTn id="18" dur="2000"/>
                                        <p:tgtEl>
                                          <p:spTgt spid="9">
                                            <p:txEl>
                                              <p:pRg st="2" end="2"/>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9">
                                            <p:txEl>
                                              <p:pRg st="3" end="3"/>
                                            </p:txEl>
                                          </p:spTgt>
                                        </p:tgtEl>
                                        <p:attrNameLst>
                                          <p:attrName>style.visibility</p:attrName>
                                        </p:attrNameLst>
                                      </p:cBhvr>
                                      <p:to>
                                        <p:strVal val="visible"/>
                                      </p:to>
                                    </p:set>
                                    <p:animEffect transition="in" filter="fade">
                                      <p:cBhvr>
                                        <p:cTn id="21" dur="2000"/>
                                        <p:tgtEl>
                                          <p:spTgt spid="9">
                                            <p:txEl>
                                              <p:pRg st="3" end="3"/>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9">
                                            <p:txEl>
                                              <p:pRg st="4" end="4"/>
                                            </p:txEl>
                                          </p:spTgt>
                                        </p:tgtEl>
                                        <p:attrNameLst>
                                          <p:attrName>style.visibility</p:attrName>
                                        </p:attrNameLst>
                                      </p:cBhvr>
                                      <p:to>
                                        <p:strVal val="visible"/>
                                      </p:to>
                                    </p:set>
                                    <p:animEffect transition="in" filter="fade">
                                      <p:cBhvr>
                                        <p:cTn id="24" dur="2000"/>
                                        <p:tgtEl>
                                          <p:spTgt spid="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build="p">
        <p:tmplLst>
          <p:tmpl lvl="1">
            <p:tnLst>
              <p:par>
                <p:cTn presetID="10" presetClass="entr" presetSubtype="0" fill="hold" nodeType="clickEffect">
                  <p:stCondLst>
                    <p:cond delay="0"/>
                  </p:stCondLst>
                  <p:childTnLst>
                    <p:set>
                      <p:cBhvr>
                        <p:cTn dur="1" fill="hold">
                          <p:stCondLst>
                            <p:cond delay="0"/>
                          </p:stCondLst>
                        </p:cTn>
                        <p:tgtEl>
                          <p:spTgt spid="9"/>
                        </p:tgtEl>
                        <p:attrNameLst>
                          <p:attrName>style.visibility</p:attrName>
                        </p:attrNameLst>
                      </p:cBhvr>
                      <p:to>
                        <p:strVal val="visible"/>
                      </p:to>
                    </p:set>
                    <p:animEffect transition="in" filter="fade">
                      <p:cBhvr>
                        <p:cTn dur="2000"/>
                        <p:tgtEl>
                          <p:spTgt spid="9"/>
                        </p:tgtEl>
                      </p:cBhvr>
                    </p:animEffect>
                  </p:childTnLst>
                </p:cTn>
              </p:par>
            </p:tnLst>
          </p:tmpl>
          <p:tmpl lvl="2">
            <p:tnLst>
              <p:par>
                <p:cTn presetID="10" presetClass="entr" presetSubtype="0" fill="hold" nodeType="withEffect">
                  <p:stCondLst>
                    <p:cond delay="0"/>
                  </p:stCondLst>
                  <p:childTnLst>
                    <p:set>
                      <p:cBhvr>
                        <p:cTn dur="1" fill="hold">
                          <p:stCondLst>
                            <p:cond delay="0"/>
                          </p:stCondLst>
                        </p:cTn>
                        <p:tgtEl>
                          <p:spTgt spid="9"/>
                        </p:tgtEl>
                        <p:attrNameLst>
                          <p:attrName>style.visibility</p:attrName>
                        </p:attrNameLst>
                      </p:cBhvr>
                      <p:to>
                        <p:strVal val="visible"/>
                      </p:to>
                    </p:set>
                    <p:animEffect transition="in" filter="fade">
                      <p:cBhvr>
                        <p:cTn dur="2000"/>
                        <p:tgtEl>
                          <p:spTgt spid="9"/>
                        </p:tgtEl>
                      </p:cBhvr>
                    </p:animEffect>
                  </p:childTnLst>
                </p:cTn>
              </p:par>
            </p:tnLst>
          </p:tmpl>
          <p:tmpl lvl="3">
            <p:tnLst>
              <p:par>
                <p:cTn presetID="10" presetClass="entr" presetSubtype="0" fill="hold" nodeType="withEffect">
                  <p:stCondLst>
                    <p:cond delay="0"/>
                  </p:stCondLst>
                  <p:childTnLst>
                    <p:set>
                      <p:cBhvr>
                        <p:cTn dur="1" fill="hold">
                          <p:stCondLst>
                            <p:cond delay="0"/>
                          </p:stCondLst>
                        </p:cTn>
                        <p:tgtEl>
                          <p:spTgt spid="9"/>
                        </p:tgtEl>
                        <p:attrNameLst>
                          <p:attrName>style.visibility</p:attrName>
                        </p:attrNameLst>
                      </p:cBhvr>
                      <p:to>
                        <p:strVal val="visible"/>
                      </p:to>
                    </p:set>
                    <p:animEffect transition="in" filter="fade">
                      <p:cBhvr>
                        <p:cTn dur="2000"/>
                        <p:tgtEl>
                          <p:spTgt spid="9"/>
                        </p:tgtEl>
                      </p:cBhvr>
                    </p:animEffect>
                  </p:childTnLst>
                </p:cTn>
              </p:par>
            </p:tnLst>
          </p:tmpl>
          <p:tmpl lvl="4">
            <p:tnLst>
              <p:par>
                <p:cTn presetID="10" presetClass="entr" presetSubtype="0" fill="hold" nodeType="withEffect">
                  <p:stCondLst>
                    <p:cond delay="0"/>
                  </p:stCondLst>
                  <p:childTnLst>
                    <p:set>
                      <p:cBhvr>
                        <p:cTn dur="1" fill="hold">
                          <p:stCondLst>
                            <p:cond delay="0"/>
                          </p:stCondLst>
                        </p:cTn>
                        <p:tgtEl>
                          <p:spTgt spid="9"/>
                        </p:tgtEl>
                        <p:attrNameLst>
                          <p:attrName>style.visibility</p:attrName>
                        </p:attrNameLst>
                      </p:cBhvr>
                      <p:to>
                        <p:strVal val="visible"/>
                      </p:to>
                    </p:set>
                    <p:animEffect transition="in" filter="fade">
                      <p:cBhvr>
                        <p:cTn dur="2000"/>
                        <p:tgtEl>
                          <p:spTgt spid="9"/>
                        </p:tgtEl>
                      </p:cBhvr>
                    </p:animEffect>
                  </p:childTnLst>
                </p:cTn>
              </p:par>
            </p:tnLst>
          </p:tmpl>
          <p:tmpl lvl="5">
            <p:tnLst>
              <p:par>
                <p:cTn presetID="10" presetClass="entr" presetSubtype="0" fill="hold" nodeType="withEffect">
                  <p:stCondLst>
                    <p:cond delay="0"/>
                  </p:stCondLst>
                  <p:childTnLst>
                    <p:set>
                      <p:cBhvr>
                        <p:cTn dur="1" fill="hold">
                          <p:stCondLst>
                            <p:cond delay="0"/>
                          </p:stCondLst>
                        </p:cTn>
                        <p:tgtEl>
                          <p:spTgt spid="9"/>
                        </p:tgtEl>
                        <p:attrNameLst>
                          <p:attrName>style.visibility</p:attrName>
                        </p:attrNameLst>
                      </p:cBhvr>
                      <p:to>
                        <p:strVal val="visible"/>
                      </p:to>
                    </p:set>
                    <p:animEffect transition="in" filter="fade">
                      <p:cBhvr>
                        <p:cTn dur="2000"/>
                        <p:tgtEl>
                          <p:spTgt spid="9"/>
                        </p:tgtEl>
                      </p:cBhvr>
                    </p:animEffect>
                  </p:childTnLst>
                </p:cTn>
              </p:par>
            </p:tnLst>
          </p:tmpl>
        </p:tmplLst>
      </p:bldP>
    </p:bldLst>
  </p:timing>
  <p:txStyles>
    <p:titleStyle>
      <a:lvl1pPr algn="l" rtl="0" fontAlgn="base">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fontAlgn="base">
        <a:spcBef>
          <a:spcPct val="0"/>
        </a:spcBef>
        <a:spcAft>
          <a:spcPct val="0"/>
        </a:spcAft>
        <a:defRPr sz="4300">
          <a:solidFill>
            <a:srgbClr val="572314"/>
          </a:solidFill>
          <a:latin typeface="Gill Sans MT" panose="020B0502020104020203" pitchFamily="34" charset="0"/>
        </a:defRPr>
      </a:lvl2pPr>
      <a:lvl3pPr algn="l" rtl="0" fontAlgn="base">
        <a:spcBef>
          <a:spcPct val="0"/>
        </a:spcBef>
        <a:spcAft>
          <a:spcPct val="0"/>
        </a:spcAft>
        <a:defRPr sz="4300">
          <a:solidFill>
            <a:srgbClr val="572314"/>
          </a:solidFill>
          <a:latin typeface="Gill Sans MT" panose="020B0502020104020203" pitchFamily="34" charset="0"/>
        </a:defRPr>
      </a:lvl3pPr>
      <a:lvl4pPr algn="l" rtl="0" fontAlgn="base">
        <a:spcBef>
          <a:spcPct val="0"/>
        </a:spcBef>
        <a:spcAft>
          <a:spcPct val="0"/>
        </a:spcAft>
        <a:defRPr sz="4300">
          <a:solidFill>
            <a:srgbClr val="572314"/>
          </a:solidFill>
          <a:latin typeface="Gill Sans MT" panose="020B0502020104020203" pitchFamily="34" charset="0"/>
        </a:defRPr>
      </a:lvl4pPr>
      <a:lvl5pPr algn="l" rtl="0" fontAlgn="base">
        <a:spcBef>
          <a:spcPct val="0"/>
        </a:spcBef>
        <a:spcAft>
          <a:spcPct val="0"/>
        </a:spcAft>
        <a:defRPr sz="4300">
          <a:solidFill>
            <a:srgbClr val="572314"/>
          </a:solidFill>
          <a:latin typeface="Gill Sans MT" panose="020B0502020104020203" pitchFamily="34" charset="0"/>
        </a:defRPr>
      </a:lvl5pPr>
      <a:lvl6pPr marL="457200" algn="l" rtl="0" fontAlgn="base">
        <a:spcBef>
          <a:spcPct val="0"/>
        </a:spcBef>
        <a:spcAft>
          <a:spcPct val="0"/>
        </a:spcAft>
        <a:defRPr sz="4300">
          <a:solidFill>
            <a:srgbClr val="572314"/>
          </a:solidFill>
          <a:latin typeface="Gill Sans MT" panose="020B0502020104020203" pitchFamily="34" charset="0"/>
        </a:defRPr>
      </a:lvl6pPr>
      <a:lvl7pPr marL="914400" algn="l" rtl="0" fontAlgn="base">
        <a:spcBef>
          <a:spcPct val="0"/>
        </a:spcBef>
        <a:spcAft>
          <a:spcPct val="0"/>
        </a:spcAft>
        <a:defRPr sz="4300">
          <a:solidFill>
            <a:srgbClr val="572314"/>
          </a:solidFill>
          <a:latin typeface="Gill Sans MT" panose="020B0502020104020203" pitchFamily="34" charset="0"/>
        </a:defRPr>
      </a:lvl7pPr>
      <a:lvl8pPr marL="1371600" algn="l" rtl="0" fontAlgn="base">
        <a:spcBef>
          <a:spcPct val="0"/>
        </a:spcBef>
        <a:spcAft>
          <a:spcPct val="0"/>
        </a:spcAft>
        <a:defRPr sz="4300">
          <a:solidFill>
            <a:srgbClr val="572314"/>
          </a:solidFill>
          <a:latin typeface="Gill Sans MT" panose="020B0502020104020203" pitchFamily="34" charset="0"/>
        </a:defRPr>
      </a:lvl8pPr>
      <a:lvl9pPr marL="1828800" algn="l" rtl="0" fontAlgn="base">
        <a:spcBef>
          <a:spcPct val="0"/>
        </a:spcBef>
        <a:spcAft>
          <a:spcPct val="0"/>
        </a:spcAft>
        <a:defRPr sz="4300">
          <a:solidFill>
            <a:srgbClr val="572314"/>
          </a:solidFill>
          <a:latin typeface="Gill Sans MT" panose="020B0502020104020203" pitchFamily="34" charset="0"/>
        </a:defRPr>
      </a:lvl9pPr>
      <a:extLst/>
    </p:titleStyle>
    <p:bodyStyle>
      <a:lvl1pPr marL="365125" indent="-282575" algn="l" rtl="0" fontAlgn="base">
        <a:spcBef>
          <a:spcPts val="600"/>
        </a:spcBef>
        <a:spcAft>
          <a:spcPct val="0"/>
        </a:spcAft>
        <a:buClr>
          <a:schemeClr val="accent1"/>
        </a:buClr>
        <a:buSzPct val="80000"/>
        <a:buFont typeface="Wingdings 2" panose="05020102010507070707" pitchFamily="18" charset="2"/>
        <a:buChar char=""/>
        <a:defRPr sz="3200" kern="1200">
          <a:solidFill>
            <a:schemeClr val="tx1"/>
          </a:solidFill>
          <a:latin typeface="+mn-lt"/>
          <a:ea typeface="+mn-ea"/>
          <a:cs typeface="+mn-cs"/>
        </a:defRPr>
      </a:lvl1pPr>
      <a:lvl2pPr marL="639763" indent="-236538" algn="l" rtl="0" fontAlgn="base">
        <a:spcBef>
          <a:spcPts val="550"/>
        </a:spcBef>
        <a:spcAft>
          <a:spcPct val="0"/>
        </a:spcAft>
        <a:buClr>
          <a:schemeClr val="accent1"/>
        </a:buClr>
        <a:buFont typeface="Verdana" panose="020B0604030504040204" pitchFamily="34" charset="0"/>
        <a:buChar char="◦"/>
        <a:defRPr sz="2800" kern="1200">
          <a:solidFill>
            <a:schemeClr val="tx1"/>
          </a:solidFill>
          <a:latin typeface="+mn-lt"/>
          <a:ea typeface="+mn-ea"/>
          <a:cs typeface="+mn-cs"/>
        </a:defRPr>
      </a:lvl2pPr>
      <a:lvl3pPr marL="885825" indent="-228600" algn="l" rtl="0" fontAlgn="base">
        <a:spcBef>
          <a:spcPct val="20000"/>
        </a:spcBef>
        <a:spcAft>
          <a:spcPct val="0"/>
        </a:spcAft>
        <a:buClr>
          <a:schemeClr val="accent2"/>
        </a:buClr>
        <a:buFont typeface="Wingdings 2" panose="05020102010507070707" pitchFamily="18" charset="2"/>
        <a:buChar char=""/>
        <a:defRPr sz="2400" kern="1200">
          <a:solidFill>
            <a:schemeClr val="tx1"/>
          </a:solidFill>
          <a:latin typeface="+mn-lt"/>
          <a:ea typeface="+mn-ea"/>
          <a:cs typeface="+mn-cs"/>
        </a:defRPr>
      </a:lvl3pPr>
      <a:lvl4pPr marL="1096963" indent="-173038" algn="l" rtl="0" fontAlgn="base">
        <a:spcBef>
          <a:spcPct val="20000"/>
        </a:spcBef>
        <a:spcAft>
          <a:spcPct val="0"/>
        </a:spcAft>
        <a:buClr>
          <a:srgbClr val="C32D2E"/>
        </a:buClr>
        <a:buFont typeface="Wingdings 2" panose="05020102010507070707" pitchFamily="18" charset="2"/>
        <a:buChar char=""/>
        <a:defRPr sz="2000" kern="1200">
          <a:solidFill>
            <a:schemeClr val="tx1"/>
          </a:solidFill>
          <a:latin typeface="+mn-lt"/>
          <a:ea typeface="+mn-ea"/>
          <a:cs typeface="+mn-cs"/>
        </a:defRPr>
      </a:lvl4pPr>
      <a:lvl5pPr marL="1296988" indent="-182563" algn="l" rtl="0" fontAlgn="base">
        <a:spcBef>
          <a:spcPct val="20000"/>
        </a:spcBef>
        <a:spcAft>
          <a:spcPct val="0"/>
        </a:spcAft>
        <a:buClr>
          <a:srgbClr val="84AA33"/>
        </a:buClr>
        <a:buFont typeface="Wingdings 2" panose="05020102010507070707"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6.gi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3" Type="http://schemas.openxmlformats.org/officeDocument/2006/relationships/image" Target="../media/image17.gi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0.gif"/><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2" Type="http://schemas.openxmlformats.org/officeDocument/2006/relationships/image" Target="../media/image22.wmf"/><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17.gi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24.wmf"/><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image" Target="../media/image17.gi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28.wmf"/><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image" Target="../media/image17.gif"/><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281028" name="Rectangle 4"/>
          <p:cNvSpPr>
            <a:spLocks noGrp="1" noChangeArrowheads="1"/>
          </p:cNvSpPr>
          <p:nvPr>
            <p:ph type="ctrTitle"/>
          </p:nvPr>
        </p:nvSpPr>
        <p:spPr>
          <a:xfrm>
            <a:off x="1371600" y="457200"/>
            <a:ext cx="6934200" cy="2743200"/>
          </a:xfrm>
        </p:spPr>
        <p:txBody>
          <a:bodyPr/>
          <a:lstStyle/>
          <a:p>
            <a:pPr fontAlgn="auto">
              <a:spcAft>
                <a:spcPts val="0"/>
              </a:spcAft>
              <a:defRPr/>
            </a:pPr>
            <a:r>
              <a:rPr lang="en-US" sz="4000" b="1" dirty="0">
                <a:solidFill>
                  <a:schemeClr val="tx2">
                    <a:satMod val="130000"/>
                  </a:schemeClr>
                </a:solidFill>
              </a:rPr>
              <a:t>Career Banding Training</a:t>
            </a:r>
            <a:br>
              <a:rPr lang="en-US" sz="4000" b="1" dirty="0">
                <a:solidFill>
                  <a:schemeClr val="tx2">
                    <a:satMod val="130000"/>
                  </a:schemeClr>
                </a:solidFill>
              </a:rPr>
            </a:br>
            <a:br>
              <a:rPr lang="en-US" sz="4000" dirty="0">
                <a:solidFill>
                  <a:schemeClr val="tx2">
                    <a:satMod val="130000"/>
                  </a:schemeClr>
                </a:solidFill>
              </a:rPr>
            </a:br>
            <a:br>
              <a:rPr lang="en-US" sz="2800" dirty="0">
                <a:solidFill>
                  <a:schemeClr val="tx2">
                    <a:satMod val="130000"/>
                  </a:schemeClr>
                </a:solidFill>
              </a:rPr>
            </a:br>
            <a:endParaRPr lang="en-US" sz="2800" dirty="0">
              <a:solidFill>
                <a:schemeClr val="tx2">
                  <a:satMod val="130000"/>
                </a:schemeClr>
              </a:solidFill>
            </a:endParaRPr>
          </a:p>
        </p:txBody>
      </p:sp>
      <p:sp>
        <p:nvSpPr>
          <p:cNvPr id="1281029" name="Rectangle 5"/>
          <p:cNvSpPr>
            <a:spLocks noGrp="1" noChangeArrowheads="1"/>
          </p:cNvSpPr>
          <p:nvPr>
            <p:ph type="subTitle" idx="1"/>
          </p:nvPr>
        </p:nvSpPr>
        <p:spPr>
          <a:xfrm>
            <a:off x="1447800" y="4191000"/>
            <a:ext cx="6400800" cy="1752600"/>
          </a:xfrm>
        </p:spPr>
        <p:txBody>
          <a:bodyPr>
            <a:normAutofit/>
          </a:bodyPr>
          <a:lstStyle/>
          <a:p>
            <a:pPr fontAlgn="auto">
              <a:lnSpc>
                <a:spcPct val="80000"/>
              </a:lnSpc>
              <a:spcAft>
                <a:spcPts val="0"/>
              </a:spcAft>
              <a:buFont typeface="Wingdings 2"/>
              <a:buNone/>
              <a:defRPr/>
            </a:pPr>
            <a:r>
              <a:rPr lang="en-US" sz="2800" b="1" i="1" dirty="0">
                <a:latin typeface="Garamond" pitchFamily="18" charset="0"/>
              </a:rPr>
              <a:t>UNC Greensboro</a:t>
            </a:r>
          </a:p>
          <a:p>
            <a:pPr fontAlgn="auto">
              <a:lnSpc>
                <a:spcPct val="80000"/>
              </a:lnSpc>
              <a:spcAft>
                <a:spcPts val="0"/>
              </a:spcAft>
              <a:buFont typeface="Wingdings 2"/>
              <a:buNone/>
              <a:defRPr/>
            </a:pPr>
            <a:r>
              <a:rPr lang="en-US" sz="2800" b="1" i="1" dirty="0">
                <a:latin typeface="Garamond" pitchFamily="18" charset="0"/>
              </a:rPr>
              <a:t>Human Resource Services</a:t>
            </a:r>
          </a:p>
          <a:p>
            <a:pPr fontAlgn="auto">
              <a:lnSpc>
                <a:spcPct val="80000"/>
              </a:lnSpc>
              <a:spcAft>
                <a:spcPts val="0"/>
              </a:spcAft>
              <a:buFont typeface="Wingdings 2"/>
              <a:buNone/>
              <a:defRPr/>
            </a:pPr>
            <a:r>
              <a:rPr lang="en-US" sz="2800" b="1" i="1" dirty="0">
                <a:latin typeface="Garamond" pitchFamily="18" charset="0"/>
              </a:rPr>
              <a:t>April  2009</a:t>
            </a:r>
          </a:p>
        </p:txBody>
      </p:sp>
      <p:pic>
        <p:nvPicPr>
          <p:cNvPr id="6148" name="Picture 6" descr="bd05545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43800" y="3124200"/>
            <a:ext cx="1600200" cy="1223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35100" y="274638"/>
            <a:ext cx="7499350" cy="1143000"/>
          </a:xfrm>
        </p:spPr>
        <p:txBody>
          <a:bodyPr/>
          <a:lstStyle/>
          <a:p>
            <a:pPr fontAlgn="auto">
              <a:spcAft>
                <a:spcPts val="0"/>
              </a:spcAft>
              <a:defRPr/>
            </a:pPr>
            <a:r>
              <a:rPr lang="en-US" sz="2400" b="1" dirty="0">
                <a:solidFill>
                  <a:schemeClr val="tx2">
                    <a:satMod val="130000"/>
                  </a:schemeClr>
                </a:solidFill>
              </a:rPr>
              <a:t>Section II: For Position Status changes ONLY</a:t>
            </a:r>
            <a:br>
              <a:rPr lang="en-US" sz="2400" b="1" dirty="0">
                <a:solidFill>
                  <a:schemeClr val="tx2">
                    <a:satMod val="130000"/>
                  </a:schemeClr>
                </a:solidFill>
              </a:rPr>
            </a:br>
            <a:r>
              <a:rPr lang="en-US" sz="2400" b="1" dirty="0">
                <a:solidFill>
                  <a:schemeClr val="tx2">
                    <a:satMod val="130000"/>
                  </a:schemeClr>
                </a:solidFill>
              </a:rPr>
              <a:t> </a:t>
            </a:r>
            <a:r>
              <a:rPr lang="en-US" sz="2000" b="1" dirty="0">
                <a:solidFill>
                  <a:srgbClr val="C00000"/>
                </a:solidFill>
              </a:rPr>
              <a:t>Change in Job Tasks or Organizational Relationships</a:t>
            </a:r>
            <a:endParaRPr lang="en-US" sz="2000" dirty="0">
              <a:solidFill>
                <a:srgbClr val="C00000"/>
              </a:solidFill>
            </a:endParaRPr>
          </a:p>
        </p:txBody>
      </p:sp>
      <p:sp>
        <p:nvSpPr>
          <p:cNvPr id="15363" name="Rectangle 6"/>
          <p:cNvSpPr>
            <a:spLocks noChangeArrowheads="1"/>
          </p:cNvSpPr>
          <p:nvPr/>
        </p:nvSpPr>
        <p:spPr bwMode="auto">
          <a:xfrm>
            <a:off x="838200" y="1981200"/>
            <a:ext cx="76962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sz="2000"/>
          </a:p>
          <a:p>
            <a:pPr eaLnBrk="1" hangingPunct="1"/>
            <a:endParaRPr lang="en-US" altLang="en-US" sz="2000"/>
          </a:p>
          <a:p>
            <a:pPr eaLnBrk="1" hangingPunct="1"/>
            <a:endParaRPr lang="en-US" altLang="en-US" sz="2000"/>
          </a:p>
          <a:p>
            <a:pPr eaLnBrk="1" hangingPunct="1"/>
            <a:endParaRPr lang="en-US" altLang="en-US" sz="2000"/>
          </a:p>
        </p:txBody>
      </p:sp>
      <p:sp>
        <p:nvSpPr>
          <p:cNvPr id="15364" name="Rectangle 4"/>
          <p:cNvSpPr>
            <a:spLocks noChangeArrowheads="1"/>
          </p:cNvSpPr>
          <p:nvPr/>
        </p:nvSpPr>
        <p:spPr bwMode="auto">
          <a:xfrm>
            <a:off x="1066800" y="1981200"/>
            <a:ext cx="6553200" cy="4154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a:t>Have there been any changes in job tasks for this position?</a:t>
            </a:r>
          </a:p>
          <a:p>
            <a:pPr eaLnBrk="1" hangingPunct="1"/>
            <a:endParaRPr lang="en-US" altLang="en-US"/>
          </a:p>
          <a:p>
            <a:pPr eaLnBrk="1" hangingPunct="1"/>
            <a:r>
              <a:rPr lang="en-US" altLang="en-US"/>
              <a:t>	</a:t>
            </a:r>
            <a:r>
              <a:rPr lang="en-US" altLang="en-US" b="1">
                <a:solidFill>
                  <a:srgbClr val="0066FF"/>
                </a:solidFill>
              </a:rPr>
              <a:t>Yes</a:t>
            </a:r>
          </a:p>
          <a:p>
            <a:pPr eaLnBrk="1" hangingPunct="1"/>
            <a:endParaRPr lang="en-US" altLang="en-US"/>
          </a:p>
          <a:p>
            <a:pPr eaLnBrk="1" hangingPunct="1"/>
            <a:r>
              <a:rPr lang="en-US" altLang="en-US"/>
              <a:t>	No</a:t>
            </a:r>
          </a:p>
          <a:p>
            <a:pPr eaLnBrk="1" hangingPunct="1"/>
            <a:endParaRPr lang="en-US" altLang="en-US"/>
          </a:p>
          <a:p>
            <a:pPr eaLnBrk="1" hangingPunct="1"/>
            <a:r>
              <a:rPr lang="en-US" altLang="en-US" b="1"/>
              <a:t>If yes, please describe </a:t>
            </a:r>
            <a:r>
              <a:rPr lang="en-US" altLang="en-US" b="1">
                <a:solidFill>
                  <a:srgbClr val="0066FF"/>
                </a:solidFill>
              </a:rPr>
              <a:t>– position is responsible for manipulating data to generate various reports.</a:t>
            </a:r>
          </a:p>
          <a:p>
            <a:pPr eaLnBrk="1" hangingPunct="1"/>
            <a:endParaRPr lang="en-US" altLang="en-US"/>
          </a:p>
        </p:txBody>
      </p:sp>
      <p:sp>
        <p:nvSpPr>
          <p:cNvPr id="6" name="Rectangle 5"/>
          <p:cNvSpPr/>
          <p:nvPr/>
        </p:nvSpPr>
        <p:spPr bwMode="auto">
          <a:xfrm>
            <a:off x="1524000" y="2971800"/>
            <a:ext cx="381000" cy="533400"/>
          </a:xfrm>
          <a:prstGeom prst="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wrap="none"/>
          <a:lstStyle/>
          <a:p>
            <a:pPr>
              <a:defRPr/>
            </a:pPr>
            <a:r>
              <a:rPr lang="en-US" dirty="0">
                <a:solidFill>
                  <a:schemeClr val="tx1"/>
                </a:solidFill>
                <a:latin typeface="Tahoma" pitchFamily="34" charset="0"/>
              </a:rPr>
              <a:t>X</a:t>
            </a:r>
          </a:p>
        </p:txBody>
      </p:sp>
      <p:sp>
        <p:nvSpPr>
          <p:cNvPr id="8" name="Rectangle 7"/>
          <p:cNvSpPr/>
          <p:nvPr/>
        </p:nvSpPr>
        <p:spPr bwMode="auto">
          <a:xfrm>
            <a:off x="1524000" y="3733800"/>
            <a:ext cx="381000" cy="685800"/>
          </a:xfrm>
          <a:prstGeom prst="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wrap="none"/>
          <a:lstStyle/>
          <a:p>
            <a:pPr>
              <a:defRPr/>
            </a:pPr>
            <a:endParaRPr lang="en-US" dirty="0">
              <a:solidFill>
                <a:schemeClr val="tx1"/>
              </a:solidFill>
              <a:latin typeface="Tahoma" pitchFamily="34" charset="0"/>
            </a:endParaRP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35100" y="274638"/>
            <a:ext cx="7499350" cy="1143000"/>
          </a:xfrm>
        </p:spPr>
        <p:txBody>
          <a:bodyPr/>
          <a:lstStyle/>
          <a:p>
            <a:pPr fontAlgn="auto">
              <a:spcAft>
                <a:spcPts val="0"/>
              </a:spcAft>
              <a:defRPr/>
            </a:pPr>
            <a:r>
              <a:rPr lang="en-US" sz="2400" b="1" dirty="0">
                <a:solidFill>
                  <a:schemeClr val="tx2">
                    <a:satMod val="130000"/>
                  </a:schemeClr>
                </a:solidFill>
              </a:rPr>
              <a:t>Section II: For Position Status changes ONLY</a:t>
            </a:r>
            <a:br>
              <a:rPr lang="en-US" sz="2400" b="1" dirty="0">
                <a:solidFill>
                  <a:schemeClr val="tx2">
                    <a:satMod val="130000"/>
                  </a:schemeClr>
                </a:solidFill>
              </a:rPr>
            </a:br>
            <a:r>
              <a:rPr lang="en-US" sz="2400" b="1" dirty="0">
                <a:solidFill>
                  <a:schemeClr val="tx2">
                    <a:satMod val="130000"/>
                  </a:schemeClr>
                </a:solidFill>
              </a:rPr>
              <a:t> </a:t>
            </a:r>
            <a:r>
              <a:rPr lang="en-US" sz="2000" b="1" dirty="0">
                <a:solidFill>
                  <a:srgbClr val="C00000"/>
                </a:solidFill>
              </a:rPr>
              <a:t>Change in Job Tasks or Organizational Relationships</a:t>
            </a:r>
            <a:endParaRPr lang="en-US" sz="2000" dirty="0">
              <a:solidFill>
                <a:srgbClr val="C00000"/>
              </a:solidFill>
            </a:endParaRPr>
          </a:p>
        </p:txBody>
      </p:sp>
      <p:sp>
        <p:nvSpPr>
          <p:cNvPr id="16387" name="Rectangle 6"/>
          <p:cNvSpPr>
            <a:spLocks noChangeArrowheads="1"/>
          </p:cNvSpPr>
          <p:nvPr/>
        </p:nvSpPr>
        <p:spPr bwMode="auto">
          <a:xfrm>
            <a:off x="838200" y="1981200"/>
            <a:ext cx="76962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sz="2000"/>
          </a:p>
          <a:p>
            <a:pPr eaLnBrk="1" hangingPunct="1"/>
            <a:endParaRPr lang="en-US" altLang="en-US" sz="2000"/>
          </a:p>
          <a:p>
            <a:pPr eaLnBrk="1" hangingPunct="1"/>
            <a:endParaRPr lang="en-US" altLang="en-US" sz="2000"/>
          </a:p>
          <a:p>
            <a:pPr eaLnBrk="1" hangingPunct="1"/>
            <a:endParaRPr lang="en-US" altLang="en-US" sz="2000"/>
          </a:p>
        </p:txBody>
      </p:sp>
      <p:sp>
        <p:nvSpPr>
          <p:cNvPr id="16388" name="Rectangle 4"/>
          <p:cNvSpPr>
            <a:spLocks noChangeArrowheads="1"/>
          </p:cNvSpPr>
          <p:nvPr/>
        </p:nvSpPr>
        <p:spPr bwMode="auto">
          <a:xfrm>
            <a:off x="1066800" y="1981200"/>
            <a:ext cx="6553200"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a:t>Have there been any changes in organizational structure? </a:t>
            </a:r>
          </a:p>
          <a:p>
            <a:pPr eaLnBrk="1" hangingPunct="1"/>
            <a:endParaRPr lang="en-US" altLang="en-US"/>
          </a:p>
          <a:p>
            <a:pPr eaLnBrk="1" hangingPunct="1"/>
            <a:r>
              <a:rPr lang="en-US" altLang="en-US"/>
              <a:t>	Yes</a:t>
            </a:r>
          </a:p>
          <a:p>
            <a:pPr eaLnBrk="1" hangingPunct="1"/>
            <a:endParaRPr lang="en-US" altLang="en-US"/>
          </a:p>
          <a:p>
            <a:pPr eaLnBrk="1" hangingPunct="1"/>
            <a:r>
              <a:rPr lang="en-US" altLang="en-US"/>
              <a:t>	</a:t>
            </a:r>
            <a:r>
              <a:rPr lang="en-US" altLang="en-US" b="1">
                <a:solidFill>
                  <a:srgbClr val="0066FF"/>
                </a:solidFill>
              </a:rPr>
              <a:t>No</a:t>
            </a:r>
          </a:p>
          <a:p>
            <a:pPr eaLnBrk="1" hangingPunct="1"/>
            <a:endParaRPr lang="en-US" altLang="en-US"/>
          </a:p>
          <a:p>
            <a:pPr eaLnBrk="1" hangingPunct="1"/>
            <a:r>
              <a:rPr lang="en-US" altLang="en-US" b="1"/>
              <a:t>If yes, please describe </a:t>
            </a:r>
            <a:endParaRPr lang="en-US" altLang="en-US" b="1">
              <a:solidFill>
                <a:srgbClr val="0066FF"/>
              </a:solidFill>
            </a:endParaRPr>
          </a:p>
          <a:p>
            <a:pPr eaLnBrk="1" hangingPunct="1"/>
            <a:endParaRPr lang="en-US" altLang="en-US"/>
          </a:p>
        </p:txBody>
      </p:sp>
      <p:sp>
        <p:nvSpPr>
          <p:cNvPr id="6" name="Rectangle 5"/>
          <p:cNvSpPr/>
          <p:nvPr/>
        </p:nvSpPr>
        <p:spPr bwMode="auto">
          <a:xfrm>
            <a:off x="1524000" y="2971800"/>
            <a:ext cx="381000" cy="533400"/>
          </a:xfrm>
          <a:prstGeom prst="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wrap="none"/>
          <a:lstStyle/>
          <a:p>
            <a:pPr>
              <a:defRPr/>
            </a:pPr>
            <a:endParaRPr lang="en-US" dirty="0">
              <a:solidFill>
                <a:schemeClr val="tx1"/>
              </a:solidFill>
              <a:latin typeface="Tahoma" pitchFamily="34" charset="0"/>
            </a:endParaRPr>
          </a:p>
        </p:txBody>
      </p:sp>
      <p:sp>
        <p:nvSpPr>
          <p:cNvPr id="8" name="Rectangle 7"/>
          <p:cNvSpPr/>
          <p:nvPr/>
        </p:nvSpPr>
        <p:spPr bwMode="auto">
          <a:xfrm>
            <a:off x="1524000" y="3733800"/>
            <a:ext cx="381000" cy="685800"/>
          </a:xfrm>
          <a:prstGeom prst="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wrap="none"/>
          <a:lstStyle/>
          <a:p>
            <a:pPr>
              <a:defRPr/>
            </a:pPr>
            <a:r>
              <a:rPr lang="en-US" dirty="0">
                <a:solidFill>
                  <a:schemeClr val="tx1"/>
                </a:solidFill>
                <a:latin typeface="Tahoma" pitchFamily="34" charset="0"/>
              </a:rPr>
              <a:t>X</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143000" y="609600"/>
            <a:ext cx="7793038" cy="1143000"/>
          </a:xfrm>
        </p:spPr>
        <p:txBody>
          <a:bodyPr>
            <a:normAutofit fontScale="90000"/>
          </a:bodyPr>
          <a:lstStyle/>
          <a:p>
            <a:pPr fontAlgn="auto">
              <a:spcAft>
                <a:spcPts val="0"/>
              </a:spcAft>
              <a:defRPr/>
            </a:pPr>
            <a:r>
              <a:rPr lang="en-US" sz="2400" b="1" dirty="0">
                <a:solidFill>
                  <a:schemeClr val="tx2">
                    <a:satMod val="130000"/>
                  </a:schemeClr>
                </a:solidFill>
              </a:rPr>
              <a:t>Section III. Description of Key Responsibilities &amp; Related Competencies </a:t>
            </a:r>
            <a:br>
              <a:rPr lang="en-US" sz="2400" b="1" dirty="0">
                <a:solidFill>
                  <a:schemeClr val="tx2">
                    <a:satMod val="130000"/>
                  </a:schemeClr>
                </a:solidFill>
              </a:rPr>
            </a:br>
            <a:r>
              <a:rPr lang="en-US" sz="2400" b="1" dirty="0">
                <a:solidFill>
                  <a:srgbClr val="C00000"/>
                </a:solidFill>
              </a:rPr>
              <a:t>% of Time (Totaling 100%)</a:t>
            </a:r>
            <a:endParaRPr lang="en-US" sz="2400" dirty="0">
              <a:solidFill>
                <a:srgbClr val="C00000"/>
              </a:solidFill>
            </a:endParaRPr>
          </a:p>
        </p:txBody>
      </p:sp>
      <p:sp>
        <p:nvSpPr>
          <p:cNvPr id="17411" name="Rectangle 6"/>
          <p:cNvSpPr>
            <a:spLocks noChangeArrowheads="1"/>
          </p:cNvSpPr>
          <p:nvPr/>
        </p:nvSpPr>
        <p:spPr bwMode="auto">
          <a:xfrm>
            <a:off x="838200" y="1981200"/>
            <a:ext cx="76962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sz="2000"/>
          </a:p>
          <a:p>
            <a:pPr eaLnBrk="1" hangingPunct="1"/>
            <a:endParaRPr lang="en-US" altLang="en-US" sz="2000"/>
          </a:p>
          <a:p>
            <a:pPr eaLnBrk="1" hangingPunct="1"/>
            <a:endParaRPr lang="en-US" altLang="en-US" sz="2000"/>
          </a:p>
          <a:p>
            <a:pPr eaLnBrk="1" hangingPunct="1"/>
            <a:endParaRPr lang="en-US" altLang="en-US" sz="2000"/>
          </a:p>
        </p:txBody>
      </p:sp>
      <p:sp>
        <p:nvSpPr>
          <p:cNvPr id="17412" name="Rectangle 4"/>
          <p:cNvSpPr>
            <a:spLocks noChangeArrowheads="1"/>
          </p:cNvSpPr>
          <p:nvPr/>
        </p:nvSpPr>
        <p:spPr bwMode="auto">
          <a:xfrm>
            <a:off x="838200" y="2209800"/>
            <a:ext cx="6934200"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a:t>		 1.			30%</a:t>
            </a:r>
          </a:p>
          <a:p>
            <a:pPr eaLnBrk="1" hangingPunct="1">
              <a:buFontTx/>
              <a:buAutoNum type="arabicPeriod"/>
            </a:pPr>
            <a:endParaRPr lang="en-US" altLang="en-US"/>
          </a:p>
          <a:p>
            <a:pPr eaLnBrk="1" hangingPunct="1"/>
            <a:r>
              <a:rPr lang="en-US" altLang="en-US"/>
              <a:t>		     Add</a:t>
            </a:r>
          </a:p>
          <a:p>
            <a:pPr eaLnBrk="1" hangingPunct="1"/>
            <a:r>
              <a:rPr lang="en-US" altLang="en-US"/>
              <a:t>	     		 </a:t>
            </a:r>
          </a:p>
          <a:p>
            <a:pPr eaLnBrk="1" hangingPunct="1"/>
            <a:r>
              <a:rPr lang="en-US" altLang="en-US"/>
              <a:t> 	    	     Chg</a:t>
            </a:r>
          </a:p>
        </p:txBody>
      </p:sp>
      <p:sp>
        <p:nvSpPr>
          <p:cNvPr id="6" name="Rectangle 5"/>
          <p:cNvSpPr/>
          <p:nvPr/>
        </p:nvSpPr>
        <p:spPr bwMode="auto">
          <a:xfrm>
            <a:off x="1752600" y="2895600"/>
            <a:ext cx="381000" cy="457200"/>
          </a:xfrm>
          <a:prstGeom prst="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wrap="none"/>
          <a:lstStyle/>
          <a:p>
            <a:pPr>
              <a:defRPr/>
            </a:pPr>
            <a:r>
              <a:rPr lang="en-US" dirty="0">
                <a:solidFill>
                  <a:schemeClr val="tx1"/>
                </a:solidFill>
                <a:latin typeface="Tahoma" pitchFamily="34" charset="0"/>
              </a:rPr>
              <a:t>X</a:t>
            </a:r>
          </a:p>
        </p:txBody>
      </p:sp>
      <p:sp>
        <p:nvSpPr>
          <p:cNvPr id="8" name="Rectangle 7"/>
          <p:cNvSpPr/>
          <p:nvPr/>
        </p:nvSpPr>
        <p:spPr bwMode="auto">
          <a:xfrm flipV="1">
            <a:off x="1752600" y="3581400"/>
            <a:ext cx="381000" cy="533400"/>
          </a:xfrm>
          <a:prstGeom prst="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wrap="none"/>
          <a:lstStyle/>
          <a:p>
            <a:pPr>
              <a:defRPr/>
            </a:pPr>
            <a:endParaRPr lang="en-US" dirty="0">
              <a:solidFill>
                <a:schemeClr val="tx1"/>
              </a:solidFill>
              <a:latin typeface="Tahoma" pitchFamily="34" charset="0"/>
            </a:endParaRP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143000" y="609600"/>
            <a:ext cx="7793038" cy="1143000"/>
          </a:xfrm>
        </p:spPr>
        <p:txBody>
          <a:bodyPr>
            <a:normAutofit fontScale="90000"/>
          </a:bodyPr>
          <a:lstStyle/>
          <a:p>
            <a:pPr fontAlgn="auto">
              <a:spcAft>
                <a:spcPts val="0"/>
              </a:spcAft>
              <a:defRPr/>
            </a:pPr>
            <a:r>
              <a:rPr lang="en-US" sz="2400" b="1" dirty="0">
                <a:solidFill>
                  <a:schemeClr val="tx2">
                    <a:satMod val="130000"/>
                  </a:schemeClr>
                </a:solidFill>
              </a:rPr>
              <a:t>Section III. Description of Key Responsibilities &amp; Related Competencies </a:t>
            </a:r>
            <a:br>
              <a:rPr lang="en-US" sz="2400" b="1" dirty="0">
                <a:solidFill>
                  <a:schemeClr val="tx2">
                    <a:satMod val="130000"/>
                  </a:schemeClr>
                </a:solidFill>
              </a:rPr>
            </a:br>
            <a:r>
              <a:rPr lang="en-US" sz="2400" b="1" u="sng" dirty="0">
                <a:solidFill>
                  <a:srgbClr val="C00000"/>
                </a:solidFill>
              </a:rPr>
              <a:t>Description of Key Responsibilities</a:t>
            </a:r>
            <a:endParaRPr lang="en-US" sz="2400" u="sng" dirty="0">
              <a:solidFill>
                <a:srgbClr val="C00000"/>
              </a:solidFill>
            </a:endParaRPr>
          </a:p>
        </p:txBody>
      </p:sp>
      <p:sp>
        <p:nvSpPr>
          <p:cNvPr id="18435" name="Rectangle 6"/>
          <p:cNvSpPr>
            <a:spLocks noChangeArrowheads="1"/>
          </p:cNvSpPr>
          <p:nvPr/>
        </p:nvSpPr>
        <p:spPr bwMode="auto">
          <a:xfrm>
            <a:off x="838200" y="1981200"/>
            <a:ext cx="76962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sz="2000"/>
          </a:p>
          <a:p>
            <a:pPr eaLnBrk="1" hangingPunct="1"/>
            <a:endParaRPr lang="en-US" altLang="en-US" sz="2000"/>
          </a:p>
          <a:p>
            <a:pPr eaLnBrk="1" hangingPunct="1"/>
            <a:endParaRPr lang="en-US" altLang="en-US" sz="2000"/>
          </a:p>
          <a:p>
            <a:pPr eaLnBrk="1" hangingPunct="1"/>
            <a:endParaRPr lang="en-US" altLang="en-US" sz="2000"/>
          </a:p>
        </p:txBody>
      </p:sp>
      <p:sp>
        <p:nvSpPr>
          <p:cNvPr id="18436" name="Rectangle 4"/>
          <p:cNvSpPr>
            <a:spLocks noChangeArrowheads="1"/>
          </p:cNvSpPr>
          <p:nvPr/>
        </p:nvSpPr>
        <p:spPr bwMode="auto">
          <a:xfrm>
            <a:off x="1295400" y="2667000"/>
            <a:ext cx="69342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a:t>		 		</a:t>
            </a:r>
          </a:p>
          <a:p>
            <a:pPr eaLnBrk="1" hangingPunct="1">
              <a:buFontTx/>
              <a:buAutoNum type="arabicPeriod"/>
            </a:pPr>
            <a:endParaRPr lang="en-US" altLang="en-US"/>
          </a:p>
          <a:p>
            <a:pPr eaLnBrk="1" hangingPunct="1"/>
            <a:r>
              <a:rPr lang="en-US" altLang="en-US"/>
              <a:t>			     		 </a:t>
            </a:r>
          </a:p>
          <a:p>
            <a:pPr eaLnBrk="1" hangingPunct="1"/>
            <a:r>
              <a:rPr lang="en-US" altLang="en-US"/>
              <a:t> 	    	</a:t>
            </a:r>
          </a:p>
        </p:txBody>
      </p:sp>
      <p:sp>
        <p:nvSpPr>
          <p:cNvPr id="9" name="Rectangle 8"/>
          <p:cNvSpPr/>
          <p:nvPr/>
        </p:nvSpPr>
        <p:spPr>
          <a:xfrm>
            <a:off x="1143000" y="1905000"/>
            <a:ext cx="6400800" cy="3084513"/>
          </a:xfrm>
          <a:prstGeom prst="rect">
            <a:avLst/>
          </a:prstGeom>
        </p:spPr>
        <p:txBody>
          <a:bodyPr>
            <a:spAutoFit/>
          </a:bodyPr>
          <a:lstStyle/>
          <a:p>
            <a:pPr marL="342900" indent="-342900">
              <a:spcBef>
                <a:spcPct val="20000"/>
              </a:spcBef>
              <a:buClr>
                <a:schemeClr val="folHlink"/>
              </a:buClr>
              <a:buSzPct val="60000"/>
              <a:buFont typeface="Wingdings" pitchFamily="2" charset="2"/>
              <a:buNone/>
              <a:defRPr/>
            </a:pPr>
            <a:r>
              <a:rPr lang="en-US" sz="3600" dirty="0">
                <a:latin typeface="+mn-lt"/>
              </a:rPr>
              <a:t>  Briefly state the </a:t>
            </a:r>
            <a:r>
              <a:rPr lang="en-US" sz="3600" b="1" dirty="0">
                <a:solidFill>
                  <a:srgbClr val="0066FF"/>
                </a:solidFill>
                <a:latin typeface="+mn-lt"/>
              </a:rPr>
              <a:t>overall</a:t>
            </a:r>
            <a:r>
              <a:rPr lang="en-US" sz="3600" dirty="0">
                <a:latin typeface="+mn-lt"/>
              </a:rPr>
              <a:t> key responsibilities for the Essential Tasks performed. </a:t>
            </a:r>
          </a:p>
          <a:p>
            <a:pPr marL="342900" indent="-342900">
              <a:spcBef>
                <a:spcPct val="20000"/>
              </a:spcBef>
              <a:buClr>
                <a:schemeClr val="folHlink"/>
              </a:buClr>
              <a:buSzPct val="60000"/>
              <a:buFont typeface="Wingdings" pitchFamily="2" charset="2"/>
              <a:buNone/>
              <a:defRPr/>
            </a:pPr>
            <a:endParaRPr lang="en-US" sz="3600" dirty="0">
              <a:latin typeface="+mn-lt"/>
            </a:endParaRPr>
          </a:p>
          <a:p>
            <a:pPr marL="342900" indent="-342900" algn="ctr">
              <a:spcBef>
                <a:spcPct val="20000"/>
              </a:spcBef>
              <a:buClr>
                <a:schemeClr val="folHlink"/>
              </a:buClr>
              <a:buSzPct val="60000"/>
              <a:buFont typeface="Wingdings" pitchFamily="2" charset="2"/>
              <a:buNone/>
              <a:defRPr/>
            </a:pPr>
            <a:r>
              <a:rPr lang="en-US" sz="3600" b="1" dirty="0">
                <a:solidFill>
                  <a:srgbClr val="0066FF"/>
                </a:solidFill>
                <a:latin typeface="+mn-lt"/>
              </a:rPr>
              <a:t>Systems and Reports</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143000" y="609600"/>
            <a:ext cx="7793038" cy="1143000"/>
          </a:xfrm>
        </p:spPr>
        <p:txBody>
          <a:bodyPr>
            <a:normAutofit fontScale="90000"/>
          </a:bodyPr>
          <a:lstStyle/>
          <a:p>
            <a:pPr fontAlgn="auto">
              <a:spcAft>
                <a:spcPts val="0"/>
              </a:spcAft>
              <a:defRPr/>
            </a:pPr>
            <a:r>
              <a:rPr lang="en-US" sz="2400" b="1" dirty="0">
                <a:solidFill>
                  <a:schemeClr val="tx2">
                    <a:satMod val="130000"/>
                  </a:schemeClr>
                </a:solidFill>
              </a:rPr>
              <a:t>Section III. Description of Key Responsibilities &amp; Related Competencies </a:t>
            </a:r>
            <a:br>
              <a:rPr lang="en-US" sz="2400" b="1" dirty="0">
                <a:solidFill>
                  <a:schemeClr val="tx2">
                    <a:satMod val="130000"/>
                  </a:schemeClr>
                </a:solidFill>
              </a:rPr>
            </a:br>
            <a:r>
              <a:rPr lang="en-US" sz="2400" b="1" u="sng" dirty="0">
                <a:solidFill>
                  <a:srgbClr val="C00000"/>
                </a:solidFill>
              </a:rPr>
              <a:t>Essential Tasks</a:t>
            </a:r>
            <a:endParaRPr lang="en-US" sz="2400" u="sng" dirty="0">
              <a:solidFill>
                <a:srgbClr val="C00000"/>
              </a:solidFill>
            </a:endParaRPr>
          </a:p>
        </p:txBody>
      </p:sp>
      <p:sp>
        <p:nvSpPr>
          <p:cNvPr id="19459" name="Rectangle 6"/>
          <p:cNvSpPr>
            <a:spLocks noChangeArrowheads="1"/>
          </p:cNvSpPr>
          <p:nvPr/>
        </p:nvSpPr>
        <p:spPr bwMode="auto">
          <a:xfrm>
            <a:off x="838200" y="1981200"/>
            <a:ext cx="76962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sz="2000"/>
          </a:p>
          <a:p>
            <a:pPr eaLnBrk="1" hangingPunct="1"/>
            <a:endParaRPr lang="en-US" altLang="en-US" sz="2000"/>
          </a:p>
          <a:p>
            <a:pPr eaLnBrk="1" hangingPunct="1"/>
            <a:endParaRPr lang="en-US" altLang="en-US" sz="2000"/>
          </a:p>
          <a:p>
            <a:pPr eaLnBrk="1" hangingPunct="1"/>
            <a:endParaRPr lang="en-US" altLang="en-US" sz="2000"/>
          </a:p>
        </p:txBody>
      </p:sp>
      <p:sp>
        <p:nvSpPr>
          <p:cNvPr id="19460" name="Rectangle 4"/>
          <p:cNvSpPr>
            <a:spLocks noChangeArrowheads="1"/>
          </p:cNvSpPr>
          <p:nvPr/>
        </p:nvSpPr>
        <p:spPr bwMode="auto">
          <a:xfrm>
            <a:off x="1295400" y="2667000"/>
            <a:ext cx="69342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a:t>		 		</a:t>
            </a:r>
          </a:p>
          <a:p>
            <a:pPr eaLnBrk="1" hangingPunct="1">
              <a:buFontTx/>
              <a:buAutoNum type="arabicPeriod"/>
            </a:pPr>
            <a:endParaRPr lang="en-US" altLang="en-US"/>
          </a:p>
          <a:p>
            <a:pPr eaLnBrk="1" hangingPunct="1"/>
            <a:r>
              <a:rPr lang="en-US" altLang="en-US"/>
              <a:t>			     		 </a:t>
            </a:r>
          </a:p>
          <a:p>
            <a:pPr eaLnBrk="1" hangingPunct="1"/>
            <a:r>
              <a:rPr lang="en-US" altLang="en-US"/>
              <a:t> 	    	</a:t>
            </a:r>
          </a:p>
        </p:txBody>
      </p:sp>
      <p:sp>
        <p:nvSpPr>
          <p:cNvPr id="9" name="Rectangle 8"/>
          <p:cNvSpPr/>
          <p:nvPr/>
        </p:nvSpPr>
        <p:spPr>
          <a:xfrm>
            <a:off x="1295400" y="1905000"/>
            <a:ext cx="7239000" cy="4513263"/>
          </a:xfrm>
          <a:prstGeom prst="rect">
            <a:avLst/>
          </a:prstGeom>
        </p:spPr>
        <p:txBody>
          <a:bodyPr>
            <a:spAutoFit/>
          </a:bodyPr>
          <a:lstStyle/>
          <a:p>
            <a:pPr marL="342900" indent="-342900">
              <a:spcBef>
                <a:spcPct val="20000"/>
              </a:spcBef>
              <a:buClr>
                <a:schemeClr val="folHlink"/>
              </a:buClr>
              <a:buSzPct val="60000"/>
              <a:buFont typeface="Wingdings" pitchFamily="2" charset="2"/>
              <a:buNone/>
              <a:defRPr/>
            </a:pPr>
            <a:r>
              <a:rPr lang="en-US" sz="3600" dirty="0">
                <a:latin typeface="+mn-lt"/>
              </a:rPr>
              <a:t> </a:t>
            </a:r>
            <a:r>
              <a:rPr lang="en-US" sz="2800" dirty="0">
                <a:latin typeface="+mn-lt"/>
              </a:rPr>
              <a:t>List Essential Tasks associated with this Key responsibility.</a:t>
            </a:r>
          </a:p>
          <a:p>
            <a:pPr marL="342900" indent="-342900">
              <a:spcBef>
                <a:spcPct val="20000"/>
              </a:spcBef>
              <a:buClr>
                <a:schemeClr val="folHlink"/>
              </a:buClr>
              <a:buSzPct val="60000"/>
              <a:buFont typeface="Wingdings" pitchFamily="2" charset="2"/>
              <a:buNone/>
              <a:defRPr/>
            </a:pPr>
            <a:endParaRPr lang="en-US" sz="1800" dirty="0">
              <a:latin typeface="+mn-lt"/>
            </a:endParaRPr>
          </a:p>
          <a:p>
            <a:pPr marL="342900" indent="-342900">
              <a:spcBef>
                <a:spcPct val="20000"/>
              </a:spcBef>
              <a:buClr>
                <a:schemeClr val="folHlink"/>
              </a:buClr>
              <a:buSzPct val="70000"/>
              <a:buFont typeface="Wingdings" pitchFamily="2" charset="2"/>
              <a:buChar char="§"/>
              <a:defRPr/>
            </a:pPr>
            <a:r>
              <a:rPr lang="en-US" dirty="0">
                <a:solidFill>
                  <a:srgbClr val="0066FF"/>
                </a:solidFill>
                <a:latin typeface="+mn-lt"/>
              </a:rPr>
              <a:t>Enter information into the Banner. </a:t>
            </a:r>
          </a:p>
          <a:p>
            <a:pPr marL="342900" indent="-342900">
              <a:spcBef>
                <a:spcPct val="20000"/>
              </a:spcBef>
              <a:buClr>
                <a:schemeClr val="folHlink"/>
              </a:buClr>
              <a:buSzPct val="70000"/>
              <a:buFont typeface="Wingdings" pitchFamily="2" charset="2"/>
              <a:buChar char="§"/>
              <a:defRPr/>
            </a:pPr>
            <a:endParaRPr lang="en-US" dirty="0">
              <a:solidFill>
                <a:srgbClr val="0066FF"/>
              </a:solidFill>
              <a:latin typeface="+mn-lt"/>
            </a:endParaRPr>
          </a:p>
          <a:p>
            <a:pPr marL="342900" indent="-342900">
              <a:spcBef>
                <a:spcPct val="20000"/>
              </a:spcBef>
              <a:buClr>
                <a:schemeClr val="folHlink"/>
              </a:buClr>
              <a:buSzPct val="70000"/>
              <a:buFont typeface="Wingdings" pitchFamily="2" charset="2"/>
              <a:buChar char="§"/>
              <a:defRPr/>
            </a:pPr>
            <a:r>
              <a:rPr lang="en-US" dirty="0">
                <a:solidFill>
                  <a:srgbClr val="0066FF"/>
                </a:solidFill>
                <a:latin typeface="+mn-lt"/>
              </a:rPr>
              <a:t>Generate weekly and monthly reports.</a:t>
            </a:r>
          </a:p>
          <a:p>
            <a:pPr marL="342900" indent="-342900">
              <a:spcBef>
                <a:spcPct val="20000"/>
              </a:spcBef>
              <a:buClr>
                <a:schemeClr val="folHlink"/>
              </a:buClr>
              <a:buSzPct val="70000"/>
              <a:buFont typeface="Wingdings" pitchFamily="2" charset="2"/>
              <a:buChar char="§"/>
              <a:defRPr/>
            </a:pPr>
            <a:endParaRPr lang="en-US" dirty="0">
              <a:solidFill>
                <a:srgbClr val="0066FF"/>
              </a:solidFill>
              <a:latin typeface="+mn-lt"/>
            </a:endParaRPr>
          </a:p>
          <a:p>
            <a:pPr marL="342900" indent="-342900">
              <a:spcBef>
                <a:spcPct val="20000"/>
              </a:spcBef>
              <a:buClr>
                <a:schemeClr val="folHlink"/>
              </a:buClr>
              <a:buSzPct val="70000"/>
              <a:buFont typeface="Wingdings" pitchFamily="2" charset="2"/>
              <a:buChar char="§"/>
              <a:defRPr/>
            </a:pPr>
            <a:r>
              <a:rPr lang="en-US" dirty="0">
                <a:solidFill>
                  <a:srgbClr val="0066FF"/>
                </a:solidFill>
                <a:latin typeface="+mn-lt"/>
              </a:rPr>
              <a:t>Maintains confidentiality of records.</a:t>
            </a:r>
          </a:p>
          <a:p>
            <a:pPr marL="342900" indent="-342900">
              <a:spcBef>
                <a:spcPct val="20000"/>
              </a:spcBef>
              <a:buClr>
                <a:schemeClr val="folHlink"/>
              </a:buClr>
              <a:buSzPct val="70000"/>
              <a:defRPr/>
            </a:pPr>
            <a:endParaRPr lang="en-US" dirty="0">
              <a:solidFill>
                <a:srgbClr val="0066FF"/>
              </a:solidFill>
              <a:latin typeface="+mn-lt"/>
            </a:endParaRPr>
          </a:p>
          <a:p>
            <a:pPr marL="342900" indent="-342900">
              <a:spcBef>
                <a:spcPct val="20000"/>
              </a:spcBef>
              <a:buClr>
                <a:schemeClr val="folHlink"/>
              </a:buClr>
              <a:buSzPct val="70000"/>
              <a:defRPr/>
            </a:pPr>
            <a:endParaRPr lang="en-US" dirty="0">
              <a:solidFill>
                <a:srgbClr val="0066FF"/>
              </a:solidFill>
              <a:latin typeface="+mn-lt"/>
            </a:endParaRP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143000" y="609600"/>
            <a:ext cx="7793038" cy="1143000"/>
          </a:xfrm>
        </p:spPr>
        <p:txBody>
          <a:bodyPr>
            <a:normAutofit fontScale="90000"/>
          </a:bodyPr>
          <a:lstStyle/>
          <a:p>
            <a:pPr fontAlgn="auto">
              <a:spcAft>
                <a:spcPts val="0"/>
              </a:spcAft>
              <a:defRPr/>
            </a:pPr>
            <a:r>
              <a:rPr lang="en-US" sz="2400" b="1" dirty="0">
                <a:solidFill>
                  <a:schemeClr val="tx2">
                    <a:satMod val="130000"/>
                  </a:schemeClr>
                </a:solidFill>
              </a:rPr>
              <a:t>Section III. Description of Key Responsibilities &amp; Related Competencies </a:t>
            </a:r>
            <a:br>
              <a:rPr lang="en-US" sz="2400" b="1" dirty="0">
                <a:solidFill>
                  <a:schemeClr val="tx2">
                    <a:satMod val="130000"/>
                  </a:schemeClr>
                </a:solidFill>
              </a:rPr>
            </a:br>
            <a:r>
              <a:rPr lang="en-US" sz="2400" b="1" u="sng" dirty="0">
                <a:solidFill>
                  <a:srgbClr val="C00000"/>
                </a:solidFill>
              </a:rPr>
              <a:t>Competencies</a:t>
            </a:r>
            <a:endParaRPr lang="en-US" sz="2400" u="sng" dirty="0">
              <a:solidFill>
                <a:srgbClr val="C00000"/>
              </a:solidFill>
            </a:endParaRPr>
          </a:p>
        </p:txBody>
      </p:sp>
      <p:sp>
        <p:nvSpPr>
          <p:cNvPr id="20483" name="Rectangle 6"/>
          <p:cNvSpPr>
            <a:spLocks noChangeArrowheads="1"/>
          </p:cNvSpPr>
          <p:nvPr/>
        </p:nvSpPr>
        <p:spPr bwMode="auto">
          <a:xfrm>
            <a:off x="838200" y="1981200"/>
            <a:ext cx="76962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sz="2000"/>
          </a:p>
          <a:p>
            <a:pPr eaLnBrk="1" hangingPunct="1"/>
            <a:endParaRPr lang="en-US" altLang="en-US" sz="2000"/>
          </a:p>
          <a:p>
            <a:pPr eaLnBrk="1" hangingPunct="1"/>
            <a:endParaRPr lang="en-US" altLang="en-US" sz="2000"/>
          </a:p>
          <a:p>
            <a:pPr eaLnBrk="1" hangingPunct="1"/>
            <a:endParaRPr lang="en-US" altLang="en-US" sz="2000"/>
          </a:p>
        </p:txBody>
      </p:sp>
      <p:sp>
        <p:nvSpPr>
          <p:cNvPr id="20484" name="Rectangle 4"/>
          <p:cNvSpPr>
            <a:spLocks noChangeArrowheads="1"/>
          </p:cNvSpPr>
          <p:nvPr/>
        </p:nvSpPr>
        <p:spPr bwMode="auto">
          <a:xfrm>
            <a:off x="1295400" y="2667000"/>
            <a:ext cx="69342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a:t>		 		</a:t>
            </a:r>
          </a:p>
          <a:p>
            <a:pPr eaLnBrk="1" hangingPunct="1">
              <a:buFontTx/>
              <a:buAutoNum type="arabicPeriod"/>
            </a:pPr>
            <a:endParaRPr lang="en-US" altLang="en-US"/>
          </a:p>
          <a:p>
            <a:pPr eaLnBrk="1" hangingPunct="1"/>
            <a:r>
              <a:rPr lang="en-US" altLang="en-US"/>
              <a:t>			     		 </a:t>
            </a:r>
          </a:p>
          <a:p>
            <a:pPr eaLnBrk="1" hangingPunct="1"/>
            <a:r>
              <a:rPr lang="en-US" altLang="en-US"/>
              <a:t> 	    	</a:t>
            </a:r>
          </a:p>
        </p:txBody>
      </p:sp>
      <p:sp>
        <p:nvSpPr>
          <p:cNvPr id="9" name="Rectangle 8"/>
          <p:cNvSpPr/>
          <p:nvPr/>
        </p:nvSpPr>
        <p:spPr>
          <a:xfrm>
            <a:off x="838200" y="1905000"/>
            <a:ext cx="7848600" cy="3613150"/>
          </a:xfrm>
          <a:prstGeom prst="rect">
            <a:avLst/>
          </a:prstGeom>
        </p:spPr>
        <p:txBody>
          <a:bodyPr>
            <a:spAutoFit/>
          </a:bodyPr>
          <a:lstStyle/>
          <a:p>
            <a:pPr marL="342900" indent="-342900" algn="ctr">
              <a:spcBef>
                <a:spcPct val="20000"/>
              </a:spcBef>
              <a:buClr>
                <a:schemeClr val="folHlink"/>
              </a:buClr>
              <a:buSzPct val="60000"/>
              <a:buFont typeface="Wingdings" pitchFamily="2" charset="2"/>
              <a:buNone/>
              <a:defRPr/>
            </a:pPr>
            <a:r>
              <a:rPr lang="en-US" sz="3600" b="1" dirty="0">
                <a:latin typeface="+mn-lt"/>
              </a:rPr>
              <a:t> </a:t>
            </a:r>
            <a:r>
              <a:rPr lang="en-US" sz="2000" b="1" dirty="0">
                <a:solidFill>
                  <a:srgbClr val="0066FF"/>
                </a:solidFill>
                <a:latin typeface="+mn-lt"/>
              </a:rPr>
              <a:t>Information / Records Administration</a:t>
            </a:r>
          </a:p>
          <a:p>
            <a:pPr marL="342900" indent="-342900">
              <a:spcBef>
                <a:spcPct val="20000"/>
              </a:spcBef>
              <a:buClr>
                <a:schemeClr val="folHlink"/>
              </a:buClr>
              <a:buSzPct val="60000"/>
              <a:buFont typeface="Wingdings" pitchFamily="2" charset="2"/>
              <a:buNone/>
              <a:defRPr/>
            </a:pPr>
            <a:r>
              <a:rPr lang="en-US" sz="2000" dirty="0">
                <a:latin typeface="+mn-lt"/>
              </a:rPr>
              <a:t>    Performs research, data collection and analysis of information, and report writing.  Utilizes, reconciles, and manipulates data from different internal and external software systems.  Applies an in-depth knowledge of a variety of complex processes and procedures.</a:t>
            </a:r>
          </a:p>
          <a:p>
            <a:pPr marL="342900" indent="-342900">
              <a:spcBef>
                <a:spcPct val="20000"/>
              </a:spcBef>
              <a:buClr>
                <a:schemeClr val="folHlink"/>
              </a:buClr>
              <a:buSzPct val="60000"/>
              <a:buFont typeface="Wingdings" pitchFamily="2" charset="2"/>
              <a:buNone/>
              <a:defRPr/>
            </a:pPr>
            <a:endParaRPr lang="en-US" sz="2800" dirty="0">
              <a:latin typeface="+mn-lt"/>
            </a:endParaRPr>
          </a:p>
          <a:p>
            <a:pPr marL="342900" indent="-342900">
              <a:spcBef>
                <a:spcPct val="20000"/>
              </a:spcBef>
              <a:buClr>
                <a:schemeClr val="folHlink"/>
              </a:buClr>
              <a:buSzPct val="60000"/>
              <a:buFont typeface="Wingdings" pitchFamily="2" charset="2"/>
              <a:buNone/>
              <a:defRPr/>
            </a:pPr>
            <a:endParaRPr lang="en-US" sz="1800" dirty="0">
              <a:latin typeface="+mn-lt"/>
            </a:endParaRPr>
          </a:p>
          <a:p>
            <a:pPr marL="342900" indent="-342900">
              <a:spcBef>
                <a:spcPct val="20000"/>
              </a:spcBef>
              <a:buClr>
                <a:schemeClr val="folHlink"/>
              </a:buClr>
              <a:buSzPct val="60000"/>
              <a:buFont typeface="Wingdings" pitchFamily="2" charset="2"/>
              <a:buNone/>
              <a:defRPr/>
            </a:pPr>
            <a:endParaRPr lang="en-US" sz="2800" dirty="0">
              <a:latin typeface="+mn-lt"/>
            </a:endParaRP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143000" y="609600"/>
            <a:ext cx="7793038" cy="1143000"/>
          </a:xfrm>
        </p:spPr>
        <p:txBody>
          <a:bodyPr>
            <a:normAutofit fontScale="90000"/>
          </a:bodyPr>
          <a:lstStyle/>
          <a:p>
            <a:pPr fontAlgn="auto">
              <a:spcAft>
                <a:spcPts val="0"/>
              </a:spcAft>
              <a:defRPr/>
            </a:pPr>
            <a:r>
              <a:rPr lang="en-US" sz="2400" b="1" dirty="0">
                <a:solidFill>
                  <a:schemeClr val="tx2">
                    <a:satMod val="130000"/>
                  </a:schemeClr>
                </a:solidFill>
              </a:rPr>
              <a:t>Section III. Description of Key Responsibilities &amp; Related Competencies </a:t>
            </a:r>
            <a:br>
              <a:rPr lang="en-US" sz="2400" b="1" dirty="0">
                <a:solidFill>
                  <a:schemeClr val="tx2">
                    <a:satMod val="130000"/>
                  </a:schemeClr>
                </a:solidFill>
              </a:rPr>
            </a:br>
            <a:r>
              <a:rPr lang="en-US" sz="2400" b="1" u="sng" dirty="0">
                <a:solidFill>
                  <a:srgbClr val="C00000"/>
                </a:solidFill>
              </a:rPr>
              <a:t>Justification</a:t>
            </a:r>
            <a:endParaRPr lang="en-US" sz="2400" u="sng" dirty="0">
              <a:solidFill>
                <a:srgbClr val="C00000"/>
              </a:solidFill>
            </a:endParaRPr>
          </a:p>
        </p:txBody>
      </p:sp>
      <p:sp>
        <p:nvSpPr>
          <p:cNvPr id="21507" name="Rectangle 6"/>
          <p:cNvSpPr>
            <a:spLocks noChangeArrowheads="1"/>
          </p:cNvSpPr>
          <p:nvPr/>
        </p:nvSpPr>
        <p:spPr bwMode="auto">
          <a:xfrm>
            <a:off x="838200" y="1981200"/>
            <a:ext cx="76962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sz="2000"/>
          </a:p>
          <a:p>
            <a:pPr eaLnBrk="1" hangingPunct="1"/>
            <a:endParaRPr lang="en-US" altLang="en-US" sz="2000"/>
          </a:p>
          <a:p>
            <a:pPr eaLnBrk="1" hangingPunct="1"/>
            <a:endParaRPr lang="en-US" altLang="en-US" sz="2000"/>
          </a:p>
          <a:p>
            <a:pPr eaLnBrk="1" hangingPunct="1"/>
            <a:endParaRPr lang="en-US" altLang="en-US" sz="2000"/>
          </a:p>
        </p:txBody>
      </p:sp>
      <p:sp>
        <p:nvSpPr>
          <p:cNvPr id="21508" name="Rectangle 4"/>
          <p:cNvSpPr>
            <a:spLocks noChangeArrowheads="1"/>
          </p:cNvSpPr>
          <p:nvPr/>
        </p:nvSpPr>
        <p:spPr bwMode="auto">
          <a:xfrm>
            <a:off x="1295400" y="2667000"/>
            <a:ext cx="69342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a:t>		 		</a:t>
            </a:r>
          </a:p>
          <a:p>
            <a:pPr eaLnBrk="1" hangingPunct="1">
              <a:buFontTx/>
              <a:buAutoNum type="arabicPeriod"/>
            </a:pPr>
            <a:endParaRPr lang="en-US" altLang="en-US"/>
          </a:p>
          <a:p>
            <a:pPr eaLnBrk="1" hangingPunct="1"/>
            <a:r>
              <a:rPr lang="en-US" altLang="en-US"/>
              <a:t>			     		 </a:t>
            </a:r>
          </a:p>
          <a:p>
            <a:pPr eaLnBrk="1" hangingPunct="1"/>
            <a:r>
              <a:rPr lang="en-US" altLang="en-US"/>
              <a:t> 	    	</a:t>
            </a:r>
          </a:p>
        </p:txBody>
      </p:sp>
      <p:sp>
        <p:nvSpPr>
          <p:cNvPr id="9" name="Rectangle 8"/>
          <p:cNvSpPr/>
          <p:nvPr/>
        </p:nvSpPr>
        <p:spPr>
          <a:xfrm>
            <a:off x="1447800" y="1981200"/>
            <a:ext cx="7315200" cy="2547938"/>
          </a:xfrm>
          <a:prstGeom prst="rect">
            <a:avLst/>
          </a:prstGeom>
        </p:spPr>
        <p:txBody>
          <a:bodyPr>
            <a:spAutoFit/>
          </a:bodyPr>
          <a:lstStyle/>
          <a:p>
            <a:pPr marL="342900" indent="-342900">
              <a:spcBef>
                <a:spcPct val="20000"/>
              </a:spcBef>
              <a:buClr>
                <a:schemeClr val="folHlink"/>
              </a:buClr>
              <a:buSzPct val="60000"/>
              <a:buFont typeface="Wingdings" pitchFamily="2" charset="2"/>
              <a:buNone/>
              <a:defRPr/>
            </a:pPr>
            <a:r>
              <a:rPr lang="en-US" sz="1800" b="1" dirty="0">
                <a:latin typeface="+mn-lt"/>
              </a:rPr>
              <a:t>For the competency (ices) &amp; level definitions selected, justify how they should be demonstrated to meet the Business Needs of this position.</a:t>
            </a:r>
          </a:p>
          <a:p>
            <a:pPr marL="342900" indent="-342900">
              <a:spcBef>
                <a:spcPct val="20000"/>
              </a:spcBef>
              <a:buClr>
                <a:schemeClr val="folHlink"/>
              </a:buClr>
              <a:buSzPct val="60000"/>
              <a:buFont typeface="Wingdings" pitchFamily="2" charset="2"/>
              <a:buNone/>
              <a:defRPr/>
            </a:pPr>
            <a:endParaRPr lang="en-US" sz="1600" dirty="0">
              <a:latin typeface="+mn-lt"/>
            </a:endParaRPr>
          </a:p>
          <a:p>
            <a:pPr marL="342900" indent="-342900">
              <a:spcBef>
                <a:spcPct val="20000"/>
              </a:spcBef>
              <a:buClr>
                <a:schemeClr val="folHlink"/>
              </a:buClr>
              <a:buSzPct val="60000"/>
              <a:buFont typeface="Wingdings" pitchFamily="2" charset="2"/>
              <a:buNone/>
              <a:defRPr/>
            </a:pPr>
            <a:r>
              <a:rPr lang="en-US" sz="1600" dirty="0">
                <a:latin typeface="+mn-lt"/>
              </a:rPr>
              <a:t>      Position is responsible for compiling, manipulating and analyzing information utilizing various software systems to retrieve and generate reports.  Applies an in-depth knowledge of a variety of complex process and procedures to provide statistical research to compose narrative reports. </a:t>
            </a:r>
          </a:p>
          <a:p>
            <a:pPr marL="342900" indent="-342900">
              <a:spcBef>
                <a:spcPct val="20000"/>
              </a:spcBef>
              <a:buClr>
                <a:schemeClr val="folHlink"/>
              </a:buClr>
              <a:buSzPct val="60000"/>
              <a:buFont typeface="Wingdings" pitchFamily="2" charset="2"/>
              <a:buNone/>
              <a:defRPr/>
            </a:pPr>
            <a:endParaRPr lang="en-US" sz="1600" dirty="0">
              <a:latin typeface="+mn-lt"/>
            </a:endParaRP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143000" y="609600"/>
            <a:ext cx="7793038" cy="1143000"/>
          </a:xfrm>
        </p:spPr>
        <p:txBody>
          <a:bodyPr>
            <a:normAutofit fontScale="90000"/>
          </a:bodyPr>
          <a:lstStyle/>
          <a:p>
            <a:pPr fontAlgn="auto">
              <a:spcAft>
                <a:spcPts val="0"/>
              </a:spcAft>
              <a:defRPr/>
            </a:pPr>
            <a:r>
              <a:rPr lang="en-US" sz="2400" b="1" dirty="0">
                <a:solidFill>
                  <a:schemeClr val="tx2">
                    <a:satMod val="130000"/>
                  </a:schemeClr>
                </a:solidFill>
              </a:rPr>
              <a:t>Section III. Description of Key Responsibilities &amp; Related Competencies </a:t>
            </a:r>
            <a:br>
              <a:rPr lang="en-US" sz="2400" b="1" dirty="0">
                <a:solidFill>
                  <a:schemeClr val="tx2">
                    <a:satMod val="130000"/>
                  </a:schemeClr>
                </a:solidFill>
              </a:rPr>
            </a:br>
            <a:r>
              <a:rPr lang="en-US" sz="2400" b="1" dirty="0">
                <a:solidFill>
                  <a:srgbClr val="C00000"/>
                </a:solidFill>
              </a:rPr>
              <a:t>Competency Level</a:t>
            </a:r>
            <a:endParaRPr lang="en-US" sz="2400" dirty="0">
              <a:solidFill>
                <a:srgbClr val="C00000"/>
              </a:solidFill>
            </a:endParaRPr>
          </a:p>
        </p:txBody>
      </p:sp>
      <p:sp>
        <p:nvSpPr>
          <p:cNvPr id="22531" name="Rectangle 6"/>
          <p:cNvSpPr>
            <a:spLocks noChangeArrowheads="1"/>
          </p:cNvSpPr>
          <p:nvPr/>
        </p:nvSpPr>
        <p:spPr bwMode="auto">
          <a:xfrm>
            <a:off x="838200" y="1981200"/>
            <a:ext cx="76962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sz="2000"/>
          </a:p>
          <a:p>
            <a:pPr eaLnBrk="1" hangingPunct="1"/>
            <a:endParaRPr lang="en-US" altLang="en-US" sz="2000"/>
          </a:p>
          <a:p>
            <a:pPr eaLnBrk="1" hangingPunct="1"/>
            <a:endParaRPr lang="en-US" altLang="en-US" sz="2000"/>
          </a:p>
          <a:p>
            <a:pPr eaLnBrk="1" hangingPunct="1"/>
            <a:endParaRPr lang="en-US" altLang="en-US" sz="2000"/>
          </a:p>
        </p:txBody>
      </p:sp>
      <p:sp>
        <p:nvSpPr>
          <p:cNvPr id="22532" name="Rectangle 4"/>
          <p:cNvSpPr>
            <a:spLocks noChangeArrowheads="1"/>
          </p:cNvSpPr>
          <p:nvPr/>
        </p:nvSpPr>
        <p:spPr bwMode="auto">
          <a:xfrm>
            <a:off x="1295400" y="2667000"/>
            <a:ext cx="69342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a:t>		 		</a:t>
            </a:r>
          </a:p>
          <a:p>
            <a:pPr eaLnBrk="1" hangingPunct="1">
              <a:buFontTx/>
              <a:buAutoNum type="arabicPeriod"/>
            </a:pPr>
            <a:endParaRPr lang="en-US" altLang="en-US"/>
          </a:p>
          <a:p>
            <a:pPr eaLnBrk="1" hangingPunct="1"/>
            <a:r>
              <a:rPr lang="en-US" altLang="en-US"/>
              <a:t>			     		 </a:t>
            </a:r>
          </a:p>
          <a:p>
            <a:pPr eaLnBrk="1" hangingPunct="1"/>
            <a:r>
              <a:rPr lang="en-US" altLang="en-US"/>
              <a:t> 	    	</a:t>
            </a:r>
          </a:p>
        </p:txBody>
      </p:sp>
      <p:sp>
        <p:nvSpPr>
          <p:cNvPr id="9" name="Rectangle 8"/>
          <p:cNvSpPr/>
          <p:nvPr/>
        </p:nvSpPr>
        <p:spPr>
          <a:xfrm>
            <a:off x="1143000" y="1905000"/>
            <a:ext cx="6400800" cy="1311275"/>
          </a:xfrm>
          <a:prstGeom prst="rect">
            <a:avLst/>
          </a:prstGeom>
        </p:spPr>
        <p:txBody>
          <a:bodyPr>
            <a:spAutoFit/>
          </a:bodyPr>
          <a:lstStyle/>
          <a:p>
            <a:pPr marL="342900" indent="-342900" algn="ctr">
              <a:spcBef>
                <a:spcPct val="20000"/>
              </a:spcBef>
              <a:buClr>
                <a:schemeClr val="folHlink"/>
              </a:buClr>
              <a:buSzPct val="60000"/>
              <a:buFont typeface="Wingdings" pitchFamily="2" charset="2"/>
              <a:buNone/>
              <a:defRPr/>
            </a:pPr>
            <a:endParaRPr lang="en-US" sz="3600" dirty="0">
              <a:solidFill>
                <a:srgbClr val="0066FF"/>
              </a:solidFill>
              <a:latin typeface="+mn-lt"/>
            </a:endParaRPr>
          </a:p>
          <a:p>
            <a:pPr marL="342900" indent="-342900" algn="ctr">
              <a:spcBef>
                <a:spcPct val="20000"/>
              </a:spcBef>
              <a:buClr>
                <a:schemeClr val="folHlink"/>
              </a:buClr>
              <a:buSzPct val="60000"/>
              <a:buFont typeface="Wingdings" pitchFamily="2" charset="2"/>
              <a:buNone/>
              <a:defRPr/>
            </a:pPr>
            <a:r>
              <a:rPr lang="en-US" sz="3600" b="1" dirty="0">
                <a:solidFill>
                  <a:srgbClr val="0066FF"/>
                </a:solidFill>
                <a:latin typeface="+mn-lt"/>
              </a:rPr>
              <a:t>ADVANCED</a:t>
            </a: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sz="3600" b="1" dirty="0">
                <a:solidFill>
                  <a:schemeClr val="tx2">
                    <a:satMod val="130000"/>
                  </a:schemeClr>
                </a:solidFill>
              </a:rPr>
              <a:t>Section IV, V, VI, VII</a:t>
            </a:r>
          </a:p>
        </p:txBody>
      </p:sp>
      <p:sp>
        <p:nvSpPr>
          <p:cNvPr id="23555" name="Content Placeholder 2"/>
          <p:cNvSpPr>
            <a:spLocks noGrp="1"/>
          </p:cNvSpPr>
          <p:nvPr>
            <p:ph idx="1"/>
          </p:nvPr>
        </p:nvSpPr>
        <p:spPr>
          <a:xfrm>
            <a:off x="1182688" y="2017713"/>
            <a:ext cx="7772400" cy="4840287"/>
          </a:xfrm>
        </p:spPr>
        <p:txBody>
          <a:bodyPr/>
          <a:lstStyle/>
          <a:p>
            <a:pPr>
              <a:buFont typeface="Wingdings 2" panose="05020102010507070707" pitchFamily="18" charset="2"/>
              <a:buNone/>
            </a:pPr>
            <a:r>
              <a:rPr lang="en-US" altLang="en-US" sz="2400" b="1"/>
              <a:t>IV - Supervisory Responsibilities </a:t>
            </a:r>
          </a:p>
          <a:p>
            <a:pPr>
              <a:buFont typeface="Wingdings 2" panose="05020102010507070707" pitchFamily="18" charset="2"/>
              <a:buNone/>
            </a:pPr>
            <a:endParaRPr lang="en-US" altLang="en-US" sz="2400" b="1"/>
          </a:p>
          <a:p>
            <a:pPr>
              <a:buFont typeface="Wingdings 2" panose="05020102010507070707" pitchFamily="18" charset="2"/>
              <a:buNone/>
            </a:pPr>
            <a:r>
              <a:rPr lang="en-US" altLang="en-US" sz="2400" b="1"/>
              <a:t>V -  Preferred Experience, Education, Licensures, and Certificates</a:t>
            </a:r>
          </a:p>
          <a:p>
            <a:pPr>
              <a:buFont typeface="Wingdings 2" panose="05020102010507070707" pitchFamily="18" charset="2"/>
              <a:buNone/>
            </a:pPr>
            <a:endParaRPr lang="en-US" altLang="en-US" sz="2400" b="1"/>
          </a:p>
          <a:p>
            <a:pPr>
              <a:buFont typeface="Wingdings 2" panose="05020102010507070707" pitchFamily="18" charset="2"/>
              <a:buNone/>
            </a:pPr>
            <a:r>
              <a:rPr lang="en-US" altLang="en-US" sz="2400" b="1"/>
              <a:t>VI – Other Requirements </a:t>
            </a:r>
          </a:p>
          <a:p>
            <a:pPr lvl="1">
              <a:buFont typeface="Arial" panose="020B0604020202020204" pitchFamily="34" charset="0"/>
              <a:buChar char="•"/>
            </a:pPr>
            <a:r>
              <a:rPr lang="en-US" altLang="en-US" sz="1800"/>
              <a:t>Organizational Chart</a:t>
            </a:r>
          </a:p>
          <a:p>
            <a:pPr lvl="1">
              <a:buFont typeface="Arial" panose="020B0604020202020204" pitchFamily="34" charset="0"/>
              <a:buChar char="•"/>
            </a:pPr>
            <a:r>
              <a:rPr lang="en-US" altLang="en-US" sz="1800"/>
              <a:t>PAF</a:t>
            </a:r>
          </a:p>
          <a:p>
            <a:pPr lvl="1">
              <a:buFont typeface="Arial" panose="020B0604020202020204" pitchFamily="34" charset="0"/>
              <a:buChar char="•"/>
            </a:pPr>
            <a:r>
              <a:rPr lang="en-US" altLang="en-US" sz="1800"/>
              <a:t>EAF</a:t>
            </a:r>
          </a:p>
          <a:p>
            <a:pPr lvl="1">
              <a:buFont typeface="Arial" panose="020B0604020202020204" pitchFamily="34" charset="0"/>
              <a:buChar char="•"/>
            </a:pPr>
            <a:endParaRPr lang="en-US" altLang="en-US" sz="2400" b="1"/>
          </a:p>
          <a:p>
            <a:pPr>
              <a:buFont typeface="Wingdings 2" panose="05020102010507070707" pitchFamily="18" charset="2"/>
              <a:buNone/>
            </a:pPr>
            <a:r>
              <a:rPr lang="en-US" altLang="en-US" sz="2400" b="1"/>
              <a:t>VII – American with Disabilities Act (ADA) Checklist</a:t>
            </a:r>
          </a:p>
          <a:p>
            <a:pPr>
              <a:buFont typeface="Wingdings 2" panose="05020102010507070707" pitchFamily="18" charset="2"/>
              <a:buNone/>
            </a:pPr>
            <a:endParaRPr lang="en-US" altLang="en-US" sz="1600" b="1"/>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sz="3600" b="1" dirty="0">
                <a:solidFill>
                  <a:schemeClr val="tx2">
                    <a:satMod val="130000"/>
                  </a:schemeClr>
                </a:solidFill>
              </a:rPr>
              <a:t>Completing the Employee Competency Assessment Form</a:t>
            </a:r>
          </a:p>
        </p:txBody>
      </p:sp>
      <p:sp>
        <p:nvSpPr>
          <p:cNvPr id="24579" name="Content Placeholder 2"/>
          <p:cNvSpPr>
            <a:spLocks noGrp="1"/>
          </p:cNvSpPr>
          <p:nvPr>
            <p:ph idx="1"/>
          </p:nvPr>
        </p:nvSpPr>
        <p:spPr/>
        <p:txBody>
          <a:bodyPr/>
          <a:lstStyle/>
          <a:p>
            <a:pPr>
              <a:buFont typeface="Wingdings 2" panose="05020102010507070707" pitchFamily="18" charset="2"/>
              <a:buNone/>
            </a:pPr>
            <a:r>
              <a:rPr lang="en-US" altLang="en-US" sz="2400"/>
              <a:t>Enter the following information:</a:t>
            </a:r>
          </a:p>
          <a:p>
            <a:pPr>
              <a:buFont typeface="Wingdings" panose="05000000000000000000" pitchFamily="2" charset="2"/>
              <a:buChar char="§"/>
            </a:pPr>
            <a:r>
              <a:rPr lang="en-US" altLang="en-US" sz="2000"/>
              <a:t>Applicant / Employee Name</a:t>
            </a:r>
          </a:p>
          <a:p>
            <a:pPr>
              <a:buFont typeface="Wingdings" panose="05000000000000000000" pitchFamily="2" charset="2"/>
              <a:buChar char="§"/>
            </a:pPr>
            <a:r>
              <a:rPr lang="en-US" altLang="en-US" sz="2000"/>
              <a:t>Position Number</a:t>
            </a:r>
          </a:p>
          <a:p>
            <a:pPr>
              <a:buFont typeface="Wingdings" panose="05000000000000000000" pitchFamily="2" charset="2"/>
              <a:buChar char="§"/>
            </a:pPr>
            <a:r>
              <a:rPr lang="en-US" altLang="en-US" sz="2000"/>
              <a:t>Date of Competency Assessment</a:t>
            </a:r>
          </a:p>
          <a:p>
            <a:pPr>
              <a:buFont typeface="Wingdings" panose="05000000000000000000" pitchFamily="2" charset="2"/>
              <a:buChar char="§"/>
            </a:pPr>
            <a:r>
              <a:rPr lang="en-US" altLang="en-US" sz="2000"/>
              <a:t>Supervisor Name</a:t>
            </a:r>
          </a:p>
          <a:p>
            <a:pPr>
              <a:buFont typeface="Wingdings" panose="05000000000000000000" pitchFamily="2" charset="2"/>
              <a:buChar char="§"/>
            </a:pPr>
            <a:r>
              <a:rPr lang="en-US" altLang="en-US" sz="2000"/>
              <a:t>Position Title (Banded Title and Level of Position)</a:t>
            </a:r>
          </a:p>
          <a:p>
            <a:pPr>
              <a:buFont typeface="Wingdings" panose="05000000000000000000" pitchFamily="2" charset="2"/>
              <a:buChar char="§"/>
            </a:pPr>
            <a:r>
              <a:rPr lang="en-US" altLang="en-US" sz="2000"/>
              <a:t>Primary purpose of position </a:t>
            </a:r>
          </a:p>
          <a:p>
            <a:pPr>
              <a:buFont typeface="Wingdings 2" panose="05020102010507070707" pitchFamily="18" charset="2"/>
              <a:buNone/>
            </a:pPr>
            <a:r>
              <a:rPr lang="en-US" altLang="en-US" sz="2400"/>
              <a:t>    </a:t>
            </a:r>
            <a:r>
              <a:rPr lang="en-US" altLang="en-US" sz="1600"/>
              <a:t>on the </a:t>
            </a:r>
            <a:r>
              <a:rPr lang="en-US" altLang="en-US" sz="1600">
                <a:solidFill>
                  <a:srgbClr val="0066FF"/>
                </a:solidFill>
              </a:rPr>
              <a:t>Competency Assessment Form – HRCB202 (8/08) </a:t>
            </a:r>
            <a:r>
              <a:rPr lang="en-US" altLang="en-US" sz="1600"/>
              <a:t>located on the HRS website at http://web.uncg.edu/hrs/Class_Comp/</a:t>
            </a:r>
          </a:p>
        </p:txBody>
      </p:sp>
      <p:pic>
        <p:nvPicPr>
          <p:cNvPr id="24580" name="Picture 2" descr="D:\USERS\almahone\Local Settings\Temporary Internet Files\Content.IE5\WMZUZVTU\MCj04135960000[1].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2200" y="5334000"/>
            <a:ext cx="3736975"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90" name="Text Box 6"/>
          <p:cNvSpPr txBox="1">
            <a:spLocks noChangeArrowheads="1"/>
          </p:cNvSpPr>
          <p:nvPr/>
        </p:nvSpPr>
        <p:spPr bwMode="auto">
          <a:xfrm>
            <a:off x="8001000" y="6461125"/>
            <a:ext cx="9144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spcBef>
                <a:spcPct val="50000"/>
              </a:spcBef>
            </a:pPr>
            <a:endParaRPr lang="en-US" altLang="en-US" sz="2000" i="1">
              <a:solidFill>
                <a:srgbClr val="CC3300"/>
              </a:solidFill>
              <a:latin typeface="Times New Roman" panose="02020603050405020304" pitchFamily="18" charset="0"/>
            </a:endParaRPr>
          </a:p>
        </p:txBody>
      </p:sp>
      <p:sp>
        <p:nvSpPr>
          <p:cNvPr id="16392" name="Rectangle 8"/>
          <p:cNvSpPr txBox="1">
            <a:spLocks noGrp="1" noChangeArrowheads="1"/>
          </p:cNvSpPr>
          <p:nvPr>
            <p:ph type="title"/>
          </p:nvPr>
        </p:nvSpPr>
        <p:spPr/>
        <p:txBody>
          <a:bodyPr/>
          <a:lstStyle/>
          <a:p>
            <a:pPr fontAlgn="auto">
              <a:spcBef>
                <a:spcPct val="50000"/>
              </a:spcBef>
              <a:spcAft>
                <a:spcPts val="0"/>
              </a:spcAft>
              <a:defRPr/>
            </a:pPr>
            <a:r>
              <a:rPr lang="en-US" sz="4000" b="1" dirty="0">
                <a:solidFill>
                  <a:schemeClr val="tx2">
                    <a:satMod val="130000"/>
                  </a:schemeClr>
                </a:solidFill>
              </a:rPr>
              <a:t>Objectives</a:t>
            </a:r>
            <a:endParaRPr lang="en-US" sz="4000" b="1" dirty="0">
              <a:solidFill>
                <a:srgbClr val="6666FF"/>
              </a:solidFill>
              <a:latin typeface="Garamond" pitchFamily="18" charset="0"/>
            </a:endParaRPr>
          </a:p>
        </p:txBody>
      </p:sp>
      <p:sp>
        <p:nvSpPr>
          <p:cNvPr id="7172" name="Content Placeholder 6"/>
          <p:cNvSpPr>
            <a:spLocks noGrp="1"/>
          </p:cNvSpPr>
          <p:nvPr>
            <p:ph idx="1"/>
          </p:nvPr>
        </p:nvSpPr>
        <p:spPr/>
        <p:txBody>
          <a:bodyPr/>
          <a:lstStyle/>
          <a:p>
            <a:r>
              <a:rPr lang="en-US" altLang="en-US" sz="2800"/>
              <a:t>Prepare you to complete the Position Description Form (HRCB200)</a:t>
            </a:r>
          </a:p>
          <a:p>
            <a:pPr>
              <a:buFont typeface="Wingdings 2" panose="05020102010507070707" pitchFamily="18" charset="2"/>
              <a:buNone/>
            </a:pPr>
            <a:endParaRPr lang="en-US" altLang="en-US" sz="2800"/>
          </a:p>
          <a:p>
            <a:r>
              <a:rPr lang="en-US" altLang="en-US" sz="2800"/>
              <a:t>Prepare you to complete the </a:t>
            </a:r>
          </a:p>
          <a:p>
            <a:pPr>
              <a:buFont typeface="Wingdings 2" panose="05020102010507070707" pitchFamily="18" charset="2"/>
              <a:buNone/>
            </a:pPr>
            <a:r>
              <a:rPr lang="en-US" altLang="en-US" sz="2800"/>
              <a:t>	Competency Assessment Form (HRCB202)</a:t>
            </a:r>
          </a:p>
          <a:p>
            <a:pPr>
              <a:buFont typeface="Wingdings 2" panose="05020102010507070707" pitchFamily="18" charset="2"/>
              <a:buNone/>
            </a:pPr>
            <a:endParaRPr lang="en-US" altLang="en-US" sz="2800"/>
          </a:p>
          <a:p>
            <a:r>
              <a:rPr lang="en-US" altLang="en-US" sz="2800"/>
              <a:t>Prepare you to complete the </a:t>
            </a:r>
          </a:p>
          <a:p>
            <a:pPr>
              <a:buFont typeface="Wingdings 2" panose="05020102010507070707" pitchFamily="18" charset="2"/>
              <a:buNone/>
            </a:pPr>
            <a:r>
              <a:rPr lang="en-US" altLang="en-US" sz="2800"/>
              <a:t>	Performance Management Plan  Form (HRCB201)</a:t>
            </a:r>
          </a:p>
          <a:p>
            <a:pPr>
              <a:buFont typeface="Wingdings 2" panose="05020102010507070707" pitchFamily="18" charset="2"/>
              <a:buNone/>
            </a:pPr>
            <a:endParaRPr lang="en-US" altLang="en-US" sz="2800"/>
          </a:p>
          <a:p>
            <a:pPr>
              <a:buFont typeface="Wingdings 2" panose="05020102010507070707" pitchFamily="18" charset="2"/>
              <a:buNone/>
            </a:pPr>
            <a:endParaRPr lang="en-US" altLang="en-US" sz="2800"/>
          </a:p>
          <a:p>
            <a:pPr>
              <a:buFont typeface="Wingdings 2" panose="05020102010507070707" pitchFamily="18" charset="2"/>
              <a:buNone/>
            </a:pPr>
            <a:endParaRPr lang="en-US" altLang="en-US" sz="2800"/>
          </a:p>
        </p:txBody>
      </p:sp>
      <p:pic>
        <p:nvPicPr>
          <p:cNvPr id="7173" name="Picture 10" descr="D:\USERS\almahone\Local Settings\Temporary Internet Files\Content.IE5\NMHEN1ZT\MMj02347000000[1].gif"/>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010400" y="457200"/>
            <a:ext cx="12382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nodePh="1">
                                  <p:stCondLst>
                                    <p:cond delay="0"/>
                                  </p:stCondLst>
                                  <p:endCondLst>
                                    <p:cond evt="begin" delay="0">
                                      <p:tn val="5"/>
                                    </p:cond>
                                  </p:endCondLst>
                                  <p:childTnLst>
                                    <p:set>
                                      <p:cBhvr>
                                        <p:cTn id="6" dur="1" fill="hold">
                                          <p:stCondLst>
                                            <p:cond delay="0"/>
                                          </p:stCondLst>
                                        </p:cTn>
                                        <p:tgtEl>
                                          <p:spTgt spid="16390"/>
                                        </p:tgtEl>
                                        <p:attrNameLst>
                                          <p:attrName>style.visibility</p:attrName>
                                        </p:attrNameLst>
                                      </p:cBhvr>
                                      <p:to>
                                        <p:strVal val="visible"/>
                                      </p:to>
                                    </p:set>
                                    <p:animEffect transition="in" filter="dissolve">
                                      <p:cBhvr>
                                        <p:cTn id="7" dur="500"/>
                                        <p:tgtEl>
                                          <p:spTgt spid="163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90" grpId="0"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sz="4000" b="1" dirty="0">
                <a:solidFill>
                  <a:schemeClr val="tx2">
                    <a:satMod val="130000"/>
                  </a:schemeClr>
                </a:solidFill>
              </a:rPr>
              <a:t>Tools Needed </a:t>
            </a:r>
          </a:p>
        </p:txBody>
      </p:sp>
      <p:sp>
        <p:nvSpPr>
          <p:cNvPr id="25603" name="Content Placeholder 2"/>
          <p:cNvSpPr>
            <a:spLocks noGrp="1"/>
          </p:cNvSpPr>
          <p:nvPr>
            <p:ph idx="1"/>
          </p:nvPr>
        </p:nvSpPr>
        <p:spPr>
          <a:xfrm>
            <a:off x="1143000" y="1981200"/>
            <a:ext cx="7772400" cy="3581400"/>
          </a:xfrm>
        </p:spPr>
        <p:txBody>
          <a:bodyPr/>
          <a:lstStyle/>
          <a:p>
            <a:pPr>
              <a:buFont typeface="Wingdings" panose="05000000000000000000" pitchFamily="2" charset="2"/>
              <a:buChar char="ü"/>
            </a:pPr>
            <a:r>
              <a:rPr lang="en-US" altLang="en-US" sz="3600"/>
              <a:t>Position Description Form for Career Banded Positions (HRCB200)</a:t>
            </a:r>
          </a:p>
          <a:p>
            <a:pPr lvl="1">
              <a:buClr>
                <a:srgbClr val="0066FF"/>
              </a:buClr>
            </a:pPr>
            <a:r>
              <a:rPr lang="en-US" altLang="en-US" sz="2400"/>
              <a:t>Essential Tasks</a:t>
            </a:r>
          </a:p>
          <a:p>
            <a:pPr lvl="1">
              <a:buClr>
                <a:srgbClr val="0066FF"/>
              </a:buClr>
            </a:pPr>
            <a:r>
              <a:rPr lang="en-US" altLang="en-US" sz="2400"/>
              <a:t>Functional Competencies</a:t>
            </a:r>
          </a:p>
          <a:p>
            <a:pPr lvl="1">
              <a:buClr>
                <a:srgbClr val="0066FF"/>
              </a:buClr>
            </a:pPr>
            <a:r>
              <a:rPr lang="en-US" altLang="en-US" sz="2400"/>
              <a:t>Justification / Expectations  </a:t>
            </a:r>
          </a:p>
          <a:p>
            <a:pPr lvl="1">
              <a:buClr>
                <a:srgbClr val="0066FF"/>
              </a:buClr>
              <a:buFont typeface="Verdana" panose="020B0604030504040204" pitchFamily="34" charset="0"/>
              <a:buNone/>
            </a:pPr>
            <a:r>
              <a:rPr lang="en-US" altLang="en-US" sz="1600"/>
              <a:t>	</a:t>
            </a:r>
            <a:r>
              <a:rPr lang="en-US" altLang="en-US" sz="1800"/>
              <a:t>(what has been demonstrated to meet the business need of the job)</a:t>
            </a:r>
          </a:p>
          <a:p>
            <a:pPr lvl="1">
              <a:buClr>
                <a:srgbClr val="0066FF"/>
              </a:buClr>
              <a:buFont typeface="Verdana" panose="020B0604030504040204" pitchFamily="34" charset="0"/>
              <a:buNone/>
            </a:pPr>
            <a:endParaRPr lang="en-US" altLang="en-US" sz="1800"/>
          </a:p>
          <a:p>
            <a:pPr>
              <a:buFont typeface="Wingdings 2" panose="05020102010507070707" pitchFamily="18" charset="2"/>
              <a:buNone/>
            </a:pPr>
            <a:endParaRPr lang="en-US" altLang="en-US" sz="2400"/>
          </a:p>
        </p:txBody>
      </p:sp>
      <p:pic>
        <p:nvPicPr>
          <p:cNvPr id="25604" name="Picture 2" descr="D:\USERS\almahone\Local Settings\Temporary Internet Files\Content.IE5\NMHEN1ZT\MCj04370950000[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24200" y="5181600"/>
            <a:ext cx="27432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sz="4000" b="1" dirty="0">
                <a:solidFill>
                  <a:schemeClr val="tx2">
                    <a:satMod val="130000"/>
                  </a:schemeClr>
                </a:solidFill>
              </a:rPr>
              <a:t>Competency Assessment</a:t>
            </a:r>
            <a:br>
              <a:rPr lang="en-US" sz="4000" b="1" dirty="0">
                <a:solidFill>
                  <a:schemeClr val="tx2">
                    <a:satMod val="130000"/>
                  </a:schemeClr>
                </a:solidFill>
              </a:rPr>
            </a:br>
            <a:r>
              <a:rPr lang="en-US" sz="4000" b="1" dirty="0">
                <a:solidFill>
                  <a:schemeClr val="tx2">
                    <a:satMod val="130000"/>
                  </a:schemeClr>
                </a:solidFill>
              </a:rPr>
              <a:t>Process</a:t>
            </a:r>
          </a:p>
        </p:txBody>
      </p:sp>
      <p:sp>
        <p:nvSpPr>
          <p:cNvPr id="26627" name="Content Placeholder 2"/>
          <p:cNvSpPr>
            <a:spLocks noGrp="1"/>
          </p:cNvSpPr>
          <p:nvPr>
            <p:ph idx="1"/>
          </p:nvPr>
        </p:nvSpPr>
        <p:spPr>
          <a:xfrm>
            <a:off x="1182688" y="1905000"/>
            <a:ext cx="7772400" cy="4343400"/>
          </a:xfrm>
        </p:spPr>
        <p:txBody>
          <a:bodyPr/>
          <a:lstStyle/>
          <a:p>
            <a:r>
              <a:rPr lang="en-US" altLang="en-US" sz="2000"/>
              <a:t>Prepare and gather documentation on employee</a:t>
            </a:r>
          </a:p>
          <a:p>
            <a:pPr>
              <a:buFont typeface="Wingdings 2" panose="05020102010507070707" pitchFamily="18" charset="2"/>
              <a:buNone/>
            </a:pPr>
            <a:endParaRPr lang="en-US" altLang="en-US" sz="2000"/>
          </a:p>
          <a:p>
            <a:r>
              <a:rPr lang="en-US" altLang="en-US" sz="2000"/>
              <a:t>Assess KSA’s in relation to the established functional competencies (identified from job description)</a:t>
            </a:r>
          </a:p>
          <a:p>
            <a:pPr>
              <a:buFont typeface="Wingdings 2" panose="05020102010507070707" pitchFamily="18" charset="2"/>
              <a:buNone/>
            </a:pPr>
            <a:endParaRPr lang="en-US" altLang="en-US" sz="2000"/>
          </a:p>
          <a:p>
            <a:r>
              <a:rPr lang="en-US" altLang="en-US" sz="2000"/>
              <a:t>Review and assess (1) functional competency at a time</a:t>
            </a:r>
          </a:p>
          <a:p>
            <a:pPr>
              <a:buFont typeface="Wingdings 2" panose="05020102010507070707" pitchFamily="18" charset="2"/>
              <a:buNone/>
            </a:pPr>
            <a:endParaRPr lang="en-US" altLang="en-US" sz="2000"/>
          </a:p>
          <a:p>
            <a:r>
              <a:rPr lang="en-US" altLang="en-US" sz="2000"/>
              <a:t>Assign rating of (C, J, A) for each functional competency based on what has been demonstrated</a:t>
            </a:r>
          </a:p>
          <a:p>
            <a:pPr>
              <a:buFont typeface="Wingdings 2" panose="05020102010507070707" pitchFamily="18" charset="2"/>
              <a:buNone/>
            </a:pPr>
            <a:endParaRPr lang="en-US" altLang="en-US" sz="2000"/>
          </a:p>
          <a:p>
            <a:r>
              <a:rPr lang="en-US" altLang="en-US" sz="2000"/>
              <a:t>Focus on level of demonstrated competency – </a:t>
            </a:r>
            <a:r>
              <a:rPr lang="en-US" altLang="en-US" sz="2000" b="1">
                <a:solidFill>
                  <a:srgbClr val="0066FF"/>
                </a:solidFill>
              </a:rPr>
              <a:t>DOING</a:t>
            </a:r>
            <a:r>
              <a:rPr lang="en-US" altLang="en-US" sz="2000"/>
              <a:t> vs. knowing</a:t>
            </a: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sz="4000" b="1" dirty="0">
                <a:solidFill>
                  <a:schemeClr val="tx2">
                    <a:satMod val="130000"/>
                  </a:schemeClr>
                </a:solidFill>
              </a:rPr>
              <a:t>What to Consider…</a:t>
            </a:r>
          </a:p>
        </p:txBody>
      </p:sp>
      <p:sp>
        <p:nvSpPr>
          <p:cNvPr id="27651" name="Content Placeholder 2"/>
          <p:cNvSpPr>
            <a:spLocks noGrp="1"/>
          </p:cNvSpPr>
          <p:nvPr>
            <p:ph idx="1"/>
          </p:nvPr>
        </p:nvSpPr>
        <p:spPr>
          <a:xfrm>
            <a:off x="1182688" y="2017713"/>
            <a:ext cx="7772400" cy="4230687"/>
          </a:xfrm>
        </p:spPr>
        <p:txBody>
          <a:bodyPr/>
          <a:lstStyle/>
          <a:p>
            <a:r>
              <a:rPr lang="en-US" altLang="en-US"/>
              <a:t>Priority of each key responsibility</a:t>
            </a:r>
          </a:p>
          <a:p>
            <a:r>
              <a:rPr lang="en-US" altLang="en-US"/>
              <a:t>% of time for each key responsibility</a:t>
            </a:r>
          </a:p>
          <a:p>
            <a:r>
              <a:rPr lang="en-US" altLang="en-US"/>
              <a:t>How much independence?</a:t>
            </a:r>
          </a:p>
          <a:p>
            <a:r>
              <a:rPr lang="en-US" altLang="en-US"/>
              <a:t>Is decision making required?</a:t>
            </a:r>
          </a:p>
        </p:txBody>
      </p:sp>
      <p:pic>
        <p:nvPicPr>
          <p:cNvPr id="27652" name="Picture 6" descr="D:\USERS\almahone\Local Settings\Temporary Internet Files\Content.IE5\WMZUZVTU\MCj04238280000[1].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67600" y="381000"/>
            <a:ext cx="1409700" cy="199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sz="4000" b="1" dirty="0">
                <a:solidFill>
                  <a:schemeClr val="tx2">
                    <a:satMod val="130000"/>
                  </a:schemeClr>
                </a:solidFill>
              </a:rPr>
              <a:t>What Not to Consider...</a:t>
            </a:r>
          </a:p>
        </p:txBody>
      </p:sp>
      <p:sp>
        <p:nvSpPr>
          <p:cNvPr id="28675" name="Content Placeholder 2"/>
          <p:cNvSpPr>
            <a:spLocks noGrp="1"/>
          </p:cNvSpPr>
          <p:nvPr>
            <p:ph idx="1"/>
          </p:nvPr>
        </p:nvSpPr>
        <p:spPr/>
        <p:txBody>
          <a:bodyPr/>
          <a:lstStyle/>
          <a:p>
            <a:r>
              <a:rPr lang="en-US" altLang="en-US"/>
              <a:t>Performance (U, BG, G, VG, O)</a:t>
            </a:r>
          </a:p>
          <a:p>
            <a:r>
              <a:rPr lang="en-US" altLang="en-US"/>
              <a:t>Volume of same work</a:t>
            </a:r>
          </a:p>
          <a:p>
            <a:r>
              <a:rPr lang="en-US" altLang="en-US"/>
              <a:t>Years of service</a:t>
            </a:r>
          </a:p>
          <a:p>
            <a:r>
              <a:rPr lang="en-US" altLang="en-US"/>
              <a:t>Personal characteristics</a:t>
            </a:r>
          </a:p>
        </p:txBody>
      </p:sp>
      <p:pic>
        <p:nvPicPr>
          <p:cNvPr id="28676" name="Picture 2" descr="D:\USERS\almahone\Local Settings\Temporary Internet Files\Content.IE5\AIHH6T9G\MCj04244680000[1].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6600" y="4419600"/>
            <a:ext cx="1981200" cy="1863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35100" y="274638"/>
            <a:ext cx="7499350" cy="1143000"/>
          </a:xfrm>
        </p:spPr>
        <p:txBody>
          <a:bodyPr/>
          <a:lstStyle/>
          <a:p>
            <a:pPr fontAlgn="auto">
              <a:spcAft>
                <a:spcPts val="0"/>
              </a:spcAft>
              <a:defRPr/>
            </a:pPr>
            <a:r>
              <a:rPr lang="en-US" sz="2800" b="1" dirty="0">
                <a:solidFill>
                  <a:schemeClr val="tx2">
                    <a:satMod val="130000"/>
                  </a:schemeClr>
                </a:solidFill>
              </a:rPr>
              <a:t>Completing the Employee Competency Assessment Form (cont.)</a:t>
            </a:r>
            <a:endParaRPr lang="en-US" sz="2800" dirty="0">
              <a:solidFill>
                <a:schemeClr val="tx2">
                  <a:satMod val="130000"/>
                </a:schemeClr>
              </a:solidFill>
            </a:endParaRPr>
          </a:p>
        </p:txBody>
      </p:sp>
      <p:graphicFrame>
        <p:nvGraphicFramePr>
          <p:cNvPr id="8" name="Table 7"/>
          <p:cNvGraphicFramePr>
            <a:graphicFrameLocks noGrp="1"/>
          </p:cNvGraphicFramePr>
          <p:nvPr/>
        </p:nvGraphicFramePr>
        <p:xfrm>
          <a:off x="1066800" y="1828800"/>
          <a:ext cx="7010400" cy="4848225"/>
        </p:xfrm>
        <a:graphic>
          <a:graphicData uri="http://schemas.openxmlformats.org/drawingml/2006/table">
            <a:tbl>
              <a:tblPr/>
              <a:tblGrid>
                <a:gridCol w="2876061">
                  <a:extLst>
                    <a:ext uri="{9D8B030D-6E8A-4147-A177-3AD203B41FA5}">
                      <a16:colId xmlns:a16="http://schemas.microsoft.com/office/drawing/2014/main" val="20000"/>
                    </a:ext>
                  </a:extLst>
                </a:gridCol>
                <a:gridCol w="1917374">
                  <a:extLst>
                    <a:ext uri="{9D8B030D-6E8A-4147-A177-3AD203B41FA5}">
                      <a16:colId xmlns:a16="http://schemas.microsoft.com/office/drawing/2014/main" val="20001"/>
                    </a:ext>
                  </a:extLst>
                </a:gridCol>
                <a:gridCol w="2216965">
                  <a:extLst>
                    <a:ext uri="{9D8B030D-6E8A-4147-A177-3AD203B41FA5}">
                      <a16:colId xmlns:a16="http://schemas.microsoft.com/office/drawing/2014/main" val="20002"/>
                    </a:ext>
                  </a:extLst>
                </a:gridCol>
              </a:tblGrid>
              <a:tr h="433235">
                <a:tc>
                  <a:txBody>
                    <a:bodyPr/>
                    <a:lstStyle/>
                    <a:p>
                      <a:pPr algn="l" fontAlgn="b"/>
                      <a:r>
                        <a:rPr lang="en-US" sz="1400" b="1" i="0" u="none" strike="noStrike" dirty="0">
                          <a:solidFill>
                            <a:srgbClr val="000000"/>
                          </a:solidFill>
                          <a:latin typeface="Calibri"/>
                        </a:rPr>
                        <a:t>Applicant / Employee Name:</a:t>
                      </a:r>
                    </a:p>
                  </a:txBody>
                  <a:tcPr marL="6513" marR="6513" marT="651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1400" b="1" i="0" u="none" strike="noStrike" dirty="0">
                          <a:solidFill>
                            <a:srgbClr val="000000"/>
                          </a:solidFill>
                          <a:latin typeface="Calibri"/>
                        </a:rPr>
                        <a:t>Position Number:</a:t>
                      </a:r>
                    </a:p>
                  </a:txBody>
                  <a:tcPr marL="6513" marR="6513" marT="651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1400" b="1" i="0" u="none" strike="noStrike" dirty="0">
                          <a:solidFill>
                            <a:srgbClr val="000000"/>
                          </a:solidFill>
                          <a:latin typeface="Calibri"/>
                        </a:rPr>
                        <a:t>Date of Competency Assessment:</a:t>
                      </a:r>
                    </a:p>
                  </a:txBody>
                  <a:tcPr marL="6513" marR="6513" marT="651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0"/>
                  </a:ext>
                </a:extLst>
              </a:tr>
              <a:tr h="219874">
                <a:tc>
                  <a:txBody>
                    <a:bodyPr/>
                    <a:lstStyle/>
                    <a:p>
                      <a:pPr algn="l" fontAlgn="b"/>
                      <a:r>
                        <a:rPr lang="en-US" sz="1400" b="0" i="0" u="none" strike="noStrike" dirty="0">
                          <a:solidFill>
                            <a:srgbClr val="000000"/>
                          </a:solidFill>
                          <a:latin typeface="Calibri"/>
                        </a:rPr>
                        <a:t>Henry Hypothesis</a:t>
                      </a:r>
                    </a:p>
                  </a:txBody>
                  <a:tcPr marL="6513" marR="6513" marT="651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XXXXXXXXXXXXXXX</a:t>
                      </a:r>
                    </a:p>
                  </a:txBody>
                  <a:tcPr marL="6513" marR="6513" marT="651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XX/XXXX</a:t>
                      </a:r>
                    </a:p>
                  </a:txBody>
                  <a:tcPr marL="6513" marR="6513" marT="651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86485">
                <a:tc>
                  <a:txBody>
                    <a:bodyPr/>
                    <a:lstStyle/>
                    <a:p>
                      <a:pPr algn="l" fontAlgn="b"/>
                      <a:r>
                        <a:rPr lang="en-US" sz="1400" b="1" i="0" u="none" strike="noStrike" dirty="0">
                          <a:solidFill>
                            <a:srgbClr val="000000"/>
                          </a:solidFill>
                          <a:latin typeface="Calibri"/>
                        </a:rPr>
                        <a:t>Supervisor Name:</a:t>
                      </a:r>
                    </a:p>
                  </a:txBody>
                  <a:tcPr marL="6513" marR="6513" marT="651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gridSpan="2">
                  <a:txBody>
                    <a:bodyPr/>
                    <a:lstStyle/>
                    <a:p>
                      <a:pPr algn="l" fontAlgn="b"/>
                      <a:r>
                        <a:rPr lang="en-US" sz="1400" b="1" i="0" u="none" strike="noStrike" dirty="0">
                          <a:solidFill>
                            <a:srgbClr val="000000"/>
                          </a:solidFill>
                          <a:latin typeface="Calibri"/>
                        </a:rPr>
                        <a:t>Position Title (Banded Title and level of Position):</a:t>
                      </a:r>
                    </a:p>
                  </a:txBody>
                  <a:tcPr marL="6513" marR="6513" marT="651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extLst>
                  <a:ext uri="{0D108BD9-81ED-4DB2-BD59-A6C34878D82A}">
                    <a16:rowId xmlns:a16="http://schemas.microsoft.com/office/drawing/2014/main" val="10002"/>
                  </a:ext>
                </a:extLst>
              </a:tr>
              <a:tr h="240010">
                <a:tc>
                  <a:txBody>
                    <a:bodyPr/>
                    <a:lstStyle/>
                    <a:p>
                      <a:pPr algn="l" fontAlgn="b"/>
                      <a:r>
                        <a:rPr lang="en-US" sz="1400" b="0" i="0" u="none" strike="noStrike" dirty="0">
                          <a:solidFill>
                            <a:srgbClr val="000000"/>
                          </a:solidFill>
                          <a:latin typeface="Calibri"/>
                        </a:rPr>
                        <a:t>Andrea Apple</a:t>
                      </a:r>
                    </a:p>
                  </a:txBody>
                  <a:tcPr marL="6513" marR="6513" marT="651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gridSpan="2">
                  <a:txBody>
                    <a:bodyPr/>
                    <a:lstStyle/>
                    <a:p>
                      <a:pPr algn="l" fontAlgn="b"/>
                      <a:r>
                        <a:rPr lang="en-US" sz="1400" b="0" i="0" u="none" strike="noStrike" baseline="0" dirty="0">
                          <a:solidFill>
                            <a:srgbClr val="000000"/>
                          </a:solidFill>
                          <a:latin typeface="Calibri"/>
                        </a:rPr>
                        <a:t>Administrative Support Specialist - Advanced</a:t>
                      </a:r>
                      <a:endParaRPr lang="en-US" sz="1400" b="0" i="0" u="none" strike="noStrike" dirty="0">
                        <a:solidFill>
                          <a:srgbClr val="000000"/>
                        </a:solidFill>
                        <a:latin typeface="Calibri"/>
                      </a:endParaRPr>
                    </a:p>
                  </a:txBody>
                  <a:tcPr marL="6513" marR="6513" marT="651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10003"/>
                  </a:ext>
                </a:extLst>
              </a:tr>
              <a:tr h="343926">
                <a:tc gridSpan="3">
                  <a:txBody>
                    <a:bodyPr/>
                    <a:lstStyle/>
                    <a:p>
                      <a:pPr algn="ctr" fontAlgn="b"/>
                      <a:endParaRPr lang="en-US" sz="1400" b="0" i="0" u="none" strike="noStrike" dirty="0">
                        <a:solidFill>
                          <a:srgbClr val="000000"/>
                        </a:solidFill>
                        <a:latin typeface="Calibri"/>
                      </a:endParaRPr>
                    </a:p>
                  </a:txBody>
                  <a:tcPr marL="6513" marR="6513" marT="6513" marB="0" anchor="b">
                    <a:lnL>
                      <a:noFill/>
                    </a:lnL>
                    <a:lnR>
                      <a:noFill/>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4"/>
                  </a:ext>
                </a:extLst>
              </a:tr>
              <a:tr h="343926">
                <a:tc gridSpan="3">
                  <a:txBody>
                    <a:bodyPr/>
                    <a:lstStyle/>
                    <a:p>
                      <a:pPr algn="ctr" fontAlgn="b"/>
                      <a:endParaRPr lang="en-US" sz="1400" b="0" i="0" u="none" strike="noStrike" dirty="0">
                        <a:solidFill>
                          <a:srgbClr val="000000"/>
                        </a:solidFill>
                        <a:latin typeface="Calibri"/>
                      </a:endParaRPr>
                    </a:p>
                  </a:txBody>
                  <a:tcPr marL="6513" marR="6513" marT="6513"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5"/>
                  </a:ext>
                </a:extLst>
              </a:tr>
              <a:tr h="343926">
                <a:tc gridSpan="3">
                  <a:txBody>
                    <a:bodyPr/>
                    <a:lstStyle/>
                    <a:p>
                      <a:pPr algn="l" fontAlgn="b"/>
                      <a:r>
                        <a:rPr lang="en-US" sz="1400" b="1" i="0" u="none" strike="noStrike" dirty="0">
                          <a:solidFill>
                            <a:srgbClr val="000000"/>
                          </a:solidFill>
                          <a:latin typeface="Calibri"/>
                        </a:rPr>
                        <a:t>Primary Purpose of Position:</a:t>
                      </a:r>
                    </a:p>
                  </a:txBody>
                  <a:tcPr marL="6513" marR="6513" marT="651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6"/>
                  </a:ext>
                </a:extLst>
              </a:tr>
              <a:tr h="2316968">
                <a:tc gridSpan="3">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400" dirty="0"/>
                        <a:t>Provide</a:t>
                      </a:r>
                      <a:r>
                        <a:rPr lang="en-US" sz="1400" baseline="0" dirty="0"/>
                        <a:t> specialized support to………</a:t>
                      </a:r>
                      <a:endParaRPr lang="en-US" sz="1400" dirty="0"/>
                    </a:p>
                    <a:p>
                      <a:pPr marL="0" marR="0" indent="0" algn="l" defTabSz="914400" rtl="0" eaLnBrk="1" fontAlgn="b" latinLnBrk="0" hangingPunct="1">
                        <a:lnSpc>
                          <a:spcPct val="100000"/>
                        </a:lnSpc>
                        <a:spcBef>
                          <a:spcPts val="0"/>
                        </a:spcBef>
                        <a:spcAft>
                          <a:spcPts val="0"/>
                        </a:spcAft>
                        <a:buClrTx/>
                        <a:buSzTx/>
                        <a:buFontTx/>
                        <a:buNone/>
                        <a:tabLst/>
                        <a:defRPr/>
                      </a:pPr>
                      <a:endParaRPr lang="en-US" sz="1400" b="0" i="0" u="none" strike="noStrike" dirty="0">
                        <a:solidFill>
                          <a:srgbClr val="000000"/>
                        </a:solidFill>
                        <a:latin typeface="Calibri"/>
                      </a:endParaRPr>
                    </a:p>
                    <a:p>
                      <a:pPr marL="0" marR="0" indent="0" algn="l" defTabSz="914400" rtl="0" eaLnBrk="1" fontAlgn="b" latinLnBrk="0" hangingPunct="1">
                        <a:lnSpc>
                          <a:spcPct val="100000"/>
                        </a:lnSpc>
                        <a:spcBef>
                          <a:spcPts val="0"/>
                        </a:spcBef>
                        <a:spcAft>
                          <a:spcPts val="0"/>
                        </a:spcAft>
                        <a:buClrTx/>
                        <a:buSzTx/>
                        <a:buFontTx/>
                        <a:buNone/>
                        <a:tabLst/>
                        <a:defRPr/>
                      </a:pPr>
                      <a:endParaRPr lang="en-US" sz="1400" b="0" i="0" u="none" strike="noStrike" dirty="0">
                        <a:solidFill>
                          <a:srgbClr val="000000"/>
                        </a:solidFill>
                        <a:latin typeface="Calibri"/>
                      </a:endParaRPr>
                    </a:p>
                    <a:p>
                      <a:pPr marL="0" marR="0" indent="0" algn="l" defTabSz="914400" rtl="0" eaLnBrk="1" fontAlgn="b" latinLnBrk="0" hangingPunct="1">
                        <a:lnSpc>
                          <a:spcPct val="100000"/>
                        </a:lnSpc>
                        <a:spcBef>
                          <a:spcPts val="0"/>
                        </a:spcBef>
                        <a:spcAft>
                          <a:spcPts val="0"/>
                        </a:spcAft>
                        <a:buClrTx/>
                        <a:buSzTx/>
                        <a:buFontTx/>
                        <a:buNone/>
                        <a:tabLst/>
                        <a:defRPr/>
                      </a:pPr>
                      <a:endParaRPr lang="en-US" sz="1400" b="0" i="0" u="none" strike="noStrike" dirty="0">
                        <a:solidFill>
                          <a:srgbClr val="000000"/>
                        </a:solidFill>
                        <a:latin typeface="Calibri"/>
                      </a:endParaRPr>
                    </a:p>
                    <a:p>
                      <a:pPr marL="0" marR="0" indent="0" algn="l" defTabSz="914400" rtl="0" eaLnBrk="1" fontAlgn="b" latinLnBrk="0" hangingPunct="1">
                        <a:lnSpc>
                          <a:spcPct val="100000"/>
                        </a:lnSpc>
                        <a:spcBef>
                          <a:spcPts val="0"/>
                        </a:spcBef>
                        <a:spcAft>
                          <a:spcPts val="0"/>
                        </a:spcAft>
                        <a:buClrTx/>
                        <a:buSzTx/>
                        <a:buFontTx/>
                        <a:buNone/>
                        <a:tabLst/>
                        <a:defRPr/>
                      </a:pPr>
                      <a:endParaRPr lang="en-US" sz="1400" b="0" i="0" u="none" strike="noStrike" dirty="0">
                        <a:solidFill>
                          <a:srgbClr val="000000"/>
                        </a:solidFill>
                        <a:latin typeface="Calibri"/>
                      </a:endParaRPr>
                    </a:p>
                    <a:p>
                      <a:pPr marL="0" marR="0" indent="0" algn="l" defTabSz="914400" rtl="0" eaLnBrk="1" fontAlgn="b" latinLnBrk="0" hangingPunct="1">
                        <a:lnSpc>
                          <a:spcPct val="100000"/>
                        </a:lnSpc>
                        <a:spcBef>
                          <a:spcPts val="0"/>
                        </a:spcBef>
                        <a:spcAft>
                          <a:spcPts val="0"/>
                        </a:spcAft>
                        <a:buClrTx/>
                        <a:buSzTx/>
                        <a:buFontTx/>
                        <a:buNone/>
                        <a:tabLst/>
                        <a:defRPr/>
                      </a:pPr>
                      <a:endParaRPr lang="en-US" sz="1400" b="0" i="0" u="none" strike="noStrike" dirty="0">
                        <a:solidFill>
                          <a:srgbClr val="000000"/>
                        </a:solidFill>
                        <a:latin typeface="Calibri"/>
                      </a:endParaRPr>
                    </a:p>
                    <a:p>
                      <a:pPr marL="0" marR="0" indent="0" algn="l" defTabSz="914400" rtl="0" eaLnBrk="1" fontAlgn="b" latinLnBrk="0" hangingPunct="1">
                        <a:lnSpc>
                          <a:spcPct val="100000"/>
                        </a:lnSpc>
                        <a:spcBef>
                          <a:spcPts val="0"/>
                        </a:spcBef>
                        <a:spcAft>
                          <a:spcPts val="0"/>
                        </a:spcAft>
                        <a:buClrTx/>
                        <a:buSzTx/>
                        <a:buFontTx/>
                        <a:buNone/>
                        <a:tabLst/>
                        <a:defRPr/>
                      </a:pPr>
                      <a:endParaRPr lang="en-US" sz="1400" b="0" i="0" u="none" strike="noStrike" dirty="0">
                        <a:solidFill>
                          <a:srgbClr val="000000"/>
                        </a:solidFill>
                        <a:latin typeface="Calibri"/>
                      </a:endParaRPr>
                    </a:p>
                    <a:p>
                      <a:pPr marL="0" marR="0" indent="0" algn="l" defTabSz="914400" rtl="0" eaLnBrk="1" fontAlgn="b" latinLnBrk="0" hangingPunct="1">
                        <a:lnSpc>
                          <a:spcPct val="100000"/>
                        </a:lnSpc>
                        <a:spcBef>
                          <a:spcPts val="0"/>
                        </a:spcBef>
                        <a:spcAft>
                          <a:spcPts val="0"/>
                        </a:spcAft>
                        <a:buClrTx/>
                        <a:buSzTx/>
                        <a:buFontTx/>
                        <a:buNone/>
                        <a:tabLst/>
                        <a:defRPr/>
                      </a:pPr>
                      <a:endParaRPr lang="en-US" sz="1400" b="0" i="0" u="none" strike="noStrike" dirty="0">
                        <a:solidFill>
                          <a:srgbClr val="000000"/>
                        </a:solidFill>
                        <a:latin typeface="Calibri"/>
                      </a:endParaRPr>
                    </a:p>
                    <a:p>
                      <a:pPr marL="0" marR="0" indent="0" algn="l" defTabSz="914400" rtl="0" eaLnBrk="1" fontAlgn="b" latinLnBrk="0" hangingPunct="1">
                        <a:lnSpc>
                          <a:spcPct val="100000"/>
                        </a:lnSpc>
                        <a:spcBef>
                          <a:spcPts val="0"/>
                        </a:spcBef>
                        <a:spcAft>
                          <a:spcPts val="0"/>
                        </a:spcAft>
                        <a:buClrTx/>
                        <a:buSzTx/>
                        <a:buFontTx/>
                        <a:buNone/>
                        <a:tabLst/>
                        <a:defRPr/>
                      </a:pPr>
                      <a:endParaRPr lang="en-US" sz="1400" b="0" i="0" u="none" strike="noStrike" dirty="0">
                        <a:solidFill>
                          <a:srgbClr val="000000"/>
                        </a:solidFill>
                        <a:latin typeface="Calibri"/>
                      </a:endParaRPr>
                    </a:p>
                    <a:p>
                      <a:pPr marL="0" marR="0" indent="0" algn="l" defTabSz="914400" rtl="0" eaLnBrk="1" fontAlgn="b" latinLnBrk="0" hangingPunct="1">
                        <a:lnSpc>
                          <a:spcPct val="100000"/>
                        </a:lnSpc>
                        <a:spcBef>
                          <a:spcPts val="0"/>
                        </a:spcBef>
                        <a:spcAft>
                          <a:spcPts val="0"/>
                        </a:spcAft>
                        <a:buClrTx/>
                        <a:buSzTx/>
                        <a:buFontTx/>
                        <a:buNone/>
                        <a:tabLst/>
                        <a:defRPr/>
                      </a:pPr>
                      <a:endParaRPr lang="en-US" sz="1400" b="0" i="0" u="none" strike="noStrike" dirty="0">
                        <a:solidFill>
                          <a:srgbClr val="000000"/>
                        </a:solidFill>
                        <a:latin typeface="Calibri"/>
                      </a:endParaRPr>
                    </a:p>
                  </a:txBody>
                  <a:tcPr marL="6513" marR="6513" marT="651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7"/>
                  </a:ext>
                </a:extLst>
              </a:tr>
              <a:tr h="219874">
                <a:tc gridSpan="3">
                  <a:txBody>
                    <a:bodyPr/>
                    <a:lstStyle/>
                    <a:p>
                      <a:pPr algn="ctr" fontAlgn="b"/>
                      <a:r>
                        <a:rPr lang="en-US" sz="1400" b="0" i="0" u="none" strike="noStrike" dirty="0">
                          <a:solidFill>
                            <a:srgbClr val="000000"/>
                          </a:solidFill>
                          <a:latin typeface="Calibri"/>
                        </a:rPr>
                        <a:t> </a:t>
                      </a:r>
                    </a:p>
                  </a:txBody>
                  <a:tcPr marL="6513" marR="6513" marT="651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8"/>
                  </a:ext>
                </a:extLst>
              </a:tr>
            </a:tbl>
          </a:graphicData>
        </a:graphic>
      </p:graphicFrame>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2050"/>
          <p:cNvSpPr txBox="1">
            <a:spLocks noChangeArrowheads="1"/>
          </p:cNvSpPr>
          <p:nvPr/>
        </p:nvSpPr>
        <p:spPr bwMode="auto">
          <a:xfrm>
            <a:off x="1295400" y="1981200"/>
            <a:ext cx="7239000" cy="4291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anose="020B0604030504040204" pitchFamily="34" charset="0"/>
              </a:defRPr>
            </a:lvl1pPr>
            <a:lvl2pPr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spcBef>
                <a:spcPct val="50000"/>
              </a:spcBef>
              <a:buFont typeface="Wingdings" panose="05000000000000000000" pitchFamily="2" charset="2"/>
              <a:buChar char="§"/>
            </a:pPr>
            <a:r>
              <a:rPr lang="en-US" altLang="en-US" sz="4000">
                <a:latin typeface="Times New Roman" panose="02020603050405020304" pitchFamily="18" charset="0"/>
              </a:rPr>
              <a:t>Consider what is required for position </a:t>
            </a:r>
          </a:p>
          <a:p>
            <a:pPr>
              <a:spcBef>
                <a:spcPct val="50000"/>
              </a:spcBef>
              <a:buFont typeface="Wingdings" panose="05000000000000000000" pitchFamily="2" charset="2"/>
              <a:buChar char="§"/>
            </a:pPr>
            <a:r>
              <a:rPr lang="en-US" altLang="en-US" sz="4000">
                <a:latin typeface="Times New Roman" panose="02020603050405020304" pitchFamily="18" charset="0"/>
              </a:rPr>
              <a:t>Use the functional competencies identified on the job description form</a:t>
            </a:r>
          </a:p>
          <a:p>
            <a:pPr lvl="1">
              <a:lnSpc>
                <a:spcPct val="60000"/>
              </a:lnSpc>
              <a:spcBef>
                <a:spcPct val="50000"/>
              </a:spcBef>
              <a:buFontTx/>
              <a:buChar char="•"/>
            </a:pPr>
            <a:endParaRPr lang="en-US" altLang="en-US">
              <a:latin typeface="Times New Roman" panose="02020603050405020304" pitchFamily="18" charset="0"/>
            </a:endParaRPr>
          </a:p>
          <a:p>
            <a:pPr lvl="1">
              <a:lnSpc>
                <a:spcPct val="60000"/>
              </a:lnSpc>
              <a:spcBef>
                <a:spcPct val="50000"/>
              </a:spcBef>
              <a:buFontTx/>
              <a:buChar char="•"/>
            </a:pPr>
            <a:endParaRPr lang="en-US" altLang="en-US">
              <a:latin typeface="Times New Roman" panose="02020603050405020304" pitchFamily="18" charset="0"/>
            </a:endParaRPr>
          </a:p>
        </p:txBody>
      </p:sp>
      <p:sp>
        <p:nvSpPr>
          <p:cNvPr id="30723" name="Text Box 2051"/>
          <p:cNvSpPr txBox="1">
            <a:spLocks noChangeArrowheads="1"/>
          </p:cNvSpPr>
          <p:nvPr/>
        </p:nvSpPr>
        <p:spPr bwMode="auto">
          <a:xfrm>
            <a:off x="1066800" y="228600"/>
            <a:ext cx="67056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spcBef>
                <a:spcPct val="50000"/>
              </a:spcBef>
            </a:pPr>
            <a:endParaRPr lang="en-US" altLang="en-US" b="1">
              <a:solidFill>
                <a:schemeClr val="tx2"/>
              </a:solidFill>
              <a:cs typeface="Tahoma" panose="020B0604030504040204" pitchFamily="34" charset="0"/>
            </a:endParaRPr>
          </a:p>
          <a:p>
            <a:pPr algn="ctr">
              <a:spcBef>
                <a:spcPct val="50000"/>
              </a:spcBef>
            </a:pPr>
            <a:r>
              <a:rPr lang="en-US" altLang="en-US" b="1">
                <a:solidFill>
                  <a:schemeClr val="tx2"/>
                </a:solidFill>
                <a:cs typeface="Tahoma" panose="020B0604030504040204" pitchFamily="34" charset="0"/>
              </a:rPr>
              <a:t>ASSESSING FUNCTIONAL COMPETENCIES</a:t>
            </a:r>
          </a:p>
          <a:p>
            <a:pPr>
              <a:spcBef>
                <a:spcPct val="50000"/>
              </a:spcBef>
            </a:pPr>
            <a:r>
              <a:rPr lang="en-US" altLang="en-US" b="1">
                <a:solidFill>
                  <a:schemeClr val="tx2"/>
                </a:solidFill>
                <a:cs typeface="Tahoma" panose="020B0604030504040204" pitchFamily="34" charset="0"/>
              </a:rPr>
              <a:t>Step 1: Identify Functional  Competencies</a:t>
            </a: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fontAlgn="auto">
              <a:spcAft>
                <a:spcPts val="0"/>
              </a:spcAft>
              <a:defRPr/>
            </a:pPr>
            <a:r>
              <a:rPr lang="en-US" sz="2800" b="1" dirty="0">
                <a:solidFill>
                  <a:schemeClr val="tx2">
                    <a:satMod val="130000"/>
                  </a:schemeClr>
                </a:solidFill>
              </a:rPr>
              <a:t>Step 1:  Identify Functional Competencies</a:t>
            </a:r>
          </a:p>
        </p:txBody>
      </p:sp>
      <p:sp>
        <p:nvSpPr>
          <p:cNvPr id="31747" name="Content Placeholder 3"/>
          <p:cNvSpPr>
            <a:spLocks noGrp="1"/>
          </p:cNvSpPr>
          <p:nvPr>
            <p:ph idx="1"/>
          </p:nvPr>
        </p:nvSpPr>
        <p:spPr>
          <a:xfrm>
            <a:off x="838200" y="2057400"/>
            <a:ext cx="7580313" cy="4383088"/>
          </a:xfrm>
        </p:spPr>
        <p:txBody>
          <a:bodyPr/>
          <a:lstStyle/>
          <a:p>
            <a:pPr algn="ctr">
              <a:buFont typeface="Wingdings 2" panose="05020102010507070707" pitchFamily="18" charset="2"/>
              <a:buNone/>
            </a:pPr>
            <a:r>
              <a:rPr lang="en-US" altLang="en-US" sz="2400" b="1"/>
              <a:t>Example  </a:t>
            </a:r>
          </a:p>
          <a:p>
            <a:pPr algn="ctr">
              <a:buFont typeface="Wingdings 2" panose="05020102010507070707" pitchFamily="18" charset="2"/>
              <a:buNone/>
            </a:pPr>
            <a:r>
              <a:rPr lang="en-US" altLang="en-US" sz="2400" b="1"/>
              <a:t>Administrative Support Specialist - Advanced</a:t>
            </a:r>
            <a:endParaRPr lang="en-US" altLang="en-US" sz="2400" b="1">
              <a:solidFill>
                <a:srgbClr val="0066FF"/>
              </a:solidFill>
            </a:endParaRPr>
          </a:p>
          <a:p>
            <a:pPr algn="ctr">
              <a:buFont typeface="Wingdings 2" panose="05020102010507070707" pitchFamily="18" charset="2"/>
              <a:buNone/>
            </a:pPr>
            <a:r>
              <a:rPr lang="en-US" altLang="en-US" sz="2800" b="1">
                <a:solidFill>
                  <a:srgbClr val="0066FF"/>
                </a:solidFill>
              </a:rPr>
              <a:t>Information /Records Administration</a:t>
            </a:r>
            <a:endParaRPr lang="en-US" altLang="en-US" sz="2400">
              <a:solidFill>
                <a:srgbClr val="0066FF"/>
              </a:solidFill>
            </a:endParaRPr>
          </a:p>
          <a:p>
            <a:pPr>
              <a:buFont typeface="Wingdings 2" panose="05020102010507070707" pitchFamily="18" charset="2"/>
              <a:buNone/>
            </a:pPr>
            <a:r>
              <a:rPr lang="en-US" altLang="en-US" sz="2000"/>
              <a:t> 	Performs research, data collection and analysis of information, and report writing.  Utilizes, reconciles, and manipulates data from different internal and external software systems.  Applies an in-depth knowledge of a variety of complex processes and procedures.</a:t>
            </a:r>
            <a:endParaRPr lang="en-US" altLang="en-US" sz="2400"/>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Title 27"/>
          <p:cNvSpPr>
            <a:spLocks noGrp="1"/>
          </p:cNvSpPr>
          <p:nvPr>
            <p:ph type="title"/>
          </p:nvPr>
        </p:nvSpPr>
        <p:spPr/>
        <p:txBody>
          <a:bodyPr/>
          <a:lstStyle/>
          <a:p>
            <a:pPr fontAlgn="auto">
              <a:spcAft>
                <a:spcPts val="0"/>
              </a:spcAft>
              <a:defRPr/>
            </a:pPr>
            <a:r>
              <a:rPr lang="en-US" sz="2400" b="1" dirty="0">
                <a:solidFill>
                  <a:schemeClr val="tx2">
                    <a:satMod val="130000"/>
                  </a:schemeClr>
                </a:solidFill>
              </a:rPr>
              <a:t>Step 1:  Identify Functional Competencies (cont.)</a:t>
            </a:r>
          </a:p>
        </p:txBody>
      </p:sp>
      <p:sp>
        <p:nvSpPr>
          <p:cNvPr id="32771" name="Content Placeholder 6"/>
          <p:cNvSpPr>
            <a:spLocks noGrp="1"/>
          </p:cNvSpPr>
          <p:nvPr>
            <p:ph idx="1"/>
          </p:nvPr>
        </p:nvSpPr>
        <p:spPr>
          <a:xfrm>
            <a:off x="838200" y="1981200"/>
            <a:ext cx="8116888" cy="1524000"/>
          </a:xfrm>
        </p:spPr>
        <p:txBody>
          <a:bodyPr/>
          <a:lstStyle/>
          <a:p>
            <a:pPr>
              <a:buFont typeface="Wingdings 2" panose="05020102010507070707" pitchFamily="18" charset="2"/>
              <a:buNone/>
            </a:pPr>
            <a:r>
              <a:rPr lang="en-US" altLang="en-US" sz="2800">
                <a:latin typeface="Times New Roman" panose="02020603050405020304" pitchFamily="18" charset="0"/>
              </a:rPr>
              <a:t>   Copy and paste functional competencies that apply into </a:t>
            </a:r>
            <a:r>
              <a:rPr lang="en-US" altLang="en-US" sz="2800" b="1">
                <a:solidFill>
                  <a:srgbClr val="0066FF"/>
                </a:solidFill>
                <a:latin typeface="Times New Roman" panose="02020603050405020304" pitchFamily="18" charset="0"/>
              </a:rPr>
              <a:t>Column 1 – Functional Competency</a:t>
            </a:r>
          </a:p>
          <a:p>
            <a:endParaRPr lang="en-US" altLang="en-US"/>
          </a:p>
        </p:txBody>
      </p:sp>
      <p:graphicFrame>
        <p:nvGraphicFramePr>
          <p:cNvPr id="39" name="Table 38"/>
          <p:cNvGraphicFramePr>
            <a:graphicFrameLocks noGrp="1"/>
          </p:cNvGraphicFramePr>
          <p:nvPr/>
        </p:nvGraphicFramePr>
        <p:xfrm>
          <a:off x="1143000" y="3962400"/>
          <a:ext cx="7772400" cy="1676400"/>
        </p:xfrm>
        <a:graphic>
          <a:graphicData uri="http://schemas.openxmlformats.org/drawingml/2006/table">
            <a:tbl>
              <a:tblPr/>
              <a:tblGrid>
                <a:gridCol w="1457325">
                  <a:extLst>
                    <a:ext uri="{9D8B030D-6E8A-4147-A177-3AD203B41FA5}">
                      <a16:colId xmlns:a16="http://schemas.microsoft.com/office/drawing/2014/main" val="20000"/>
                    </a:ext>
                  </a:extLst>
                </a:gridCol>
                <a:gridCol w="4409340">
                  <a:extLst>
                    <a:ext uri="{9D8B030D-6E8A-4147-A177-3AD203B41FA5}">
                      <a16:colId xmlns:a16="http://schemas.microsoft.com/office/drawing/2014/main" val="20001"/>
                    </a:ext>
                  </a:extLst>
                </a:gridCol>
                <a:gridCol w="1391932">
                  <a:extLst>
                    <a:ext uri="{9D8B030D-6E8A-4147-A177-3AD203B41FA5}">
                      <a16:colId xmlns:a16="http://schemas.microsoft.com/office/drawing/2014/main" val="20002"/>
                    </a:ext>
                  </a:extLst>
                </a:gridCol>
                <a:gridCol w="233546">
                  <a:extLst>
                    <a:ext uri="{9D8B030D-6E8A-4147-A177-3AD203B41FA5}">
                      <a16:colId xmlns:a16="http://schemas.microsoft.com/office/drawing/2014/main" val="20003"/>
                    </a:ext>
                  </a:extLst>
                </a:gridCol>
                <a:gridCol w="280257">
                  <a:extLst>
                    <a:ext uri="{9D8B030D-6E8A-4147-A177-3AD203B41FA5}">
                      <a16:colId xmlns:a16="http://schemas.microsoft.com/office/drawing/2014/main" val="20004"/>
                    </a:ext>
                  </a:extLst>
                </a:gridCol>
              </a:tblGrid>
              <a:tr h="163335">
                <a:tc>
                  <a:txBody>
                    <a:bodyPr/>
                    <a:lstStyle/>
                    <a:p>
                      <a:pPr algn="l" fontAlgn="b"/>
                      <a:r>
                        <a:rPr lang="en-US" sz="900" b="1" i="0" u="none" strike="noStrike" dirty="0">
                          <a:solidFill>
                            <a:srgbClr val="000000"/>
                          </a:solidFill>
                          <a:latin typeface="Calibri"/>
                        </a:rPr>
                        <a:t>Functional Competency </a:t>
                      </a:r>
                    </a:p>
                  </a:txBody>
                  <a:tcPr marL="4347" marR="4347" marT="4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DDDD"/>
                    </a:solidFill>
                  </a:tcPr>
                </a:tc>
                <a:tc>
                  <a:txBody>
                    <a:bodyPr/>
                    <a:lstStyle/>
                    <a:p>
                      <a:pPr algn="ctr" fontAlgn="b"/>
                      <a:r>
                        <a:rPr lang="en-US" sz="900" b="1" i="0" u="none" strike="noStrike" dirty="0">
                          <a:solidFill>
                            <a:srgbClr val="000000"/>
                          </a:solidFill>
                          <a:latin typeface="Calibri"/>
                        </a:rPr>
                        <a:t>Demonstrated Knowledge, Skills, and Abilities Support Level Assignment </a:t>
                      </a:r>
                    </a:p>
                  </a:txBody>
                  <a:tcPr marL="4347" marR="4347" marT="4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DDDD"/>
                    </a:solidFill>
                  </a:tcPr>
                </a:tc>
                <a:tc gridSpan="3">
                  <a:txBody>
                    <a:bodyPr/>
                    <a:lstStyle/>
                    <a:p>
                      <a:pPr algn="ctr" fontAlgn="b"/>
                      <a:r>
                        <a:rPr lang="en-US" sz="900" b="1" i="0" u="none" strike="noStrike" dirty="0">
                          <a:solidFill>
                            <a:srgbClr val="000000"/>
                          </a:solidFill>
                          <a:latin typeface="Calibri"/>
                        </a:rPr>
                        <a:t>Level</a:t>
                      </a:r>
                    </a:p>
                  </a:txBody>
                  <a:tcPr marL="4347" marR="4347" marT="4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DDDD"/>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427198">
                <a:tc>
                  <a:txBody>
                    <a:bodyPr/>
                    <a:lstStyle/>
                    <a:p>
                      <a:pPr algn="l" fontAlgn="b"/>
                      <a:r>
                        <a:rPr lang="en-US" sz="1200" b="1" i="0" u="none" strike="noStrike" dirty="0">
                          <a:solidFill>
                            <a:srgbClr val="0066FF"/>
                          </a:solidFill>
                          <a:latin typeface="Calibri"/>
                        </a:rPr>
                        <a:t> Information / Records    Administration</a:t>
                      </a:r>
                      <a:endParaRPr lang="en-US" sz="1200" b="1" i="0" u="none" strike="noStrike" dirty="0">
                        <a:solidFill>
                          <a:srgbClr val="000000"/>
                        </a:solidFill>
                        <a:latin typeface="Calibri"/>
                      </a:endParaRPr>
                    </a:p>
                  </a:txBody>
                  <a:tcPr marL="4347" marR="4347" marT="4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900" b="0" i="0" u="none" strike="noStrike" dirty="0">
                          <a:solidFill>
                            <a:srgbClr val="000000"/>
                          </a:solidFill>
                          <a:latin typeface="Calibri"/>
                        </a:rPr>
                        <a:t> </a:t>
                      </a:r>
                    </a:p>
                  </a:txBody>
                  <a:tcPr marL="4347" marR="4347" marT="4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900" b="0" i="0" u="none" strike="noStrike" dirty="0">
                          <a:solidFill>
                            <a:srgbClr val="000000"/>
                          </a:solidFill>
                          <a:latin typeface="Calibri"/>
                        </a:rPr>
                        <a:t> </a:t>
                      </a:r>
                    </a:p>
                  </a:txBody>
                  <a:tcPr marL="4347" marR="4347" marT="4347"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dirty="0">
                        <a:solidFill>
                          <a:srgbClr val="000000"/>
                        </a:solidFill>
                        <a:latin typeface="Calibri"/>
                      </a:endParaRPr>
                    </a:p>
                  </a:txBody>
                  <a:tcPr marL="4347" marR="4347" marT="4347"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47" marR="4347" marT="4347"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1"/>
                  </a:ext>
                </a:extLst>
              </a:tr>
              <a:tr h="180978">
                <a:tc>
                  <a:txBody>
                    <a:bodyPr/>
                    <a:lstStyle/>
                    <a:p>
                      <a:pPr algn="l" fontAlgn="b"/>
                      <a:r>
                        <a:rPr lang="en-US" sz="900" b="0" i="0" u="none" strike="noStrike" dirty="0">
                          <a:solidFill>
                            <a:srgbClr val="000000"/>
                          </a:solidFill>
                          <a:latin typeface="Calibri"/>
                        </a:rPr>
                        <a:t> </a:t>
                      </a:r>
                    </a:p>
                  </a:txBody>
                  <a:tcPr marL="4347" marR="4347" marT="4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900" b="0" i="0" u="none" strike="noStrike" dirty="0">
                          <a:solidFill>
                            <a:srgbClr val="000000"/>
                          </a:solidFill>
                          <a:latin typeface="Calibri"/>
                        </a:rPr>
                        <a:t> </a:t>
                      </a:r>
                    </a:p>
                  </a:txBody>
                  <a:tcPr marL="4347" marR="4347" marT="4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900" b="0" i="0" u="none" strike="noStrike" dirty="0">
                          <a:solidFill>
                            <a:srgbClr val="000000"/>
                          </a:solidFill>
                          <a:latin typeface="Calibri"/>
                        </a:rPr>
                        <a:t>Contributing</a:t>
                      </a:r>
                    </a:p>
                  </a:txBody>
                  <a:tcPr marL="4347" marR="4347" marT="4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900" b="0" i="0" u="none" strike="noStrike" dirty="0">
                          <a:solidFill>
                            <a:srgbClr val="000000"/>
                          </a:solidFill>
                          <a:latin typeface="Calibri"/>
                        </a:rPr>
                        <a:t> </a:t>
                      </a:r>
                    </a:p>
                  </a:txBody>
                  <a:tcPr marL="4347" marR="4347" marT="4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47" marR="4347" marT="4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2"/>
                  </a:ext>
                </a:extLst>
              </a:tr>
              <a:tr h="180978">
                <a:tc>
                  <a:txBody>
                    <a:bodyPr/>
                    <a:lstStyle/>
                    <a:p>
                      <a:pPr algn="l" fontAlgn="b"/>
                      <a:r>
                        <a:rPr lang="en-US" sz="900" b="0" i="0" u="none" strike="noStrike" dirty="0">
                          <a:solidFill>
                            <a:srgbClr val="000000"/>
                          </a:solidFill>
                          <a:latin typeface="Calibri"/>
                        </a:rPr>
                        <a:t> </a:t>
                      </a:r>
                    </a:p>
                  </a:txBody>
                  <a:tcPr marL="4347" marR="4347" marT="4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900" b="0" i="0" u="none" strike="noStrike" dirty="0">
                          <a:solidFill>
                            <a:srgbClr val="000000"/>
                          </a:solidFill>
                          <a:latin typeface="Calibri"/>
                        </a:rPr>
                        <a:t> </a:t>
                      </a:r>
                    </a:p>
                  </a:txBody>
                  <a:tcPr marL="4347" marR="4347" marT="4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900" b="0" i="0" u="none" strike="noStrike" dirty="0">
                          <a:solidFill>
                            <a:srgbClr val="000000"/>
                          </a:solidFill>
                          <a:latin typeface="Calibri"/>
                        </a:rPr>
                        <a:t> </a:t>
                      </a:r>
                    </a:p>
                  </a:txBody>
                  <a:tcPr marL="4347" marR="4347" marT="4347"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47" marR="4347" marT="4347"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47" marR="4347" marT="4347" marB="0" anchor="b">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3"/>
                  </a:ext>
                </a:extLst>
              </a:tr>
              <a:tr h="180978">
                <a:tc>
                  <a:txBody>
                    <a:bodyPr/>
                    <a:lstStyle/>
                    <a:p>
                      <a:pPr algn="l" fontAlgn="b"/>
                      <a:r>
                        <a:rPr lang="en-US" sz="900" b="0" i="0" u="none" strike="noStrike" dirty="0">
                          <a:solidFill>
                            <a:srgbClr val="000000"/>
                          </a:solidFill>
                          <a:latin typeface="Calibri"/>
                        </a:rPr>
                        <a:t> </a:t>
                      </a:r>
                    </a:p>
                  </a:txBody>
                  <a:tcPr marL="4347" marR="4347" marT="4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900" b="0" i="0" u="none" strike="noStrike" dirty="0">
                          <a:solidFill>
                            <a:srgbClr val="000000"/>
                          </a:solidFill>
                          <a:latin typeface="Calibri"/>
                        </a:rPr>
                        <a:t> </a:t>
                      </a:r>
                    </a:p>
                  </a:txBody>
                  <a:tcPr marL="4347" marR="4347" marT="4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900" b="0" i="0" u="none" strike="noStrike" dirty="0">
                          <a:solidFill>
                            <a:srgbClr val="000000"/>
                          </a:solidFill>
                          <a:latin typeface="Calibri"/>
                        </a:rPr>
                        <a:t>Journey</a:t>
                      </a:r>
                    </a:p>
                  </a:txBody>
                  <a:tcPr marL="4347" marR="4347" marT="4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900" b="0" i="0" u="none" strike="noStrike" dirty="0">
                          <a:solidFill>
                            <a:srgbClr val="000000"/>
                          </a:solidFill>
                          <a:latin typeface="Calibri"/>
                        </a:rPr>
                        <a:t> </a:t>
                      </a:r>
                    </a:p>
                  </a:txBody>
                  <a:tcPr marL="4347" marR="4347" marT="4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47" marR="4347" marT="4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4"/>
                  </a:ext>
                </a:extLst>
              </a:tr>
              <a:tr h="180978">
                <a:tc>
                  <a:txBody>
                    <a:bodyPr/>
                    <a:lstStyle/>
                    <a:p>
                      <a:pPr algn="l" fontAlgn="b"/>
                      <a:r>
                        <a:rPr lang="en-US" sz="900" b="0" i="0" u="none" strike="noStrike" dirty="0">
                          <a:solidFill>
                            <a:srgbClr val="000000"/>
                          </a:solidFill>
                          <a:latin typeface="Calibri"/>
                        </a:rPr>
                        <a:t> </a:t>
                      </a:r>
                    </a:p>
                  </a:txBody>
                  <a:tcPr marL="4347" marR="4347" marT="4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900" b="0" i="0" u="none" strike="noStrike" dirty="0">
                          <a:solidFill>
                            <a:srgbClr val="000000"/>
                          </a:solidFill>
                          <a:latin typeface="Calibri"/>
                        </a:rPr>
                        <a:t> </a:t>
                      </a:r>
                    </a:p>
                  </a:txBody>
                  <a:tcPr marL="4347" marR="4347" marT="4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900" b="0" i="0" u="none" strike="noStrike" dirty="0">
                          <a:solidFill>
                            <a:srgbClr val="000000"/>
                          </a:solidFill>
                          <a:latin typeface="Calibri"/>
                        </a:rPr>
                        <a:t> </a:t>
                      </a:r>
                    </a:p>
                  </a:txBody>
                  <a:tcPr marL="4347" marR="4347" marT="4347"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47" marR="4347" marT="4347"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47" marR="4347" marT="4347" marB="0" anchor="b">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5"/>
                  </a:ext>
                </a:extLst>
              </a:tr>
              <a:tr h="180978">
                <a:tc>
                  <a:txBody>
                    <a:bodyPr/>
                    <a:lstStyle/>
                    <a:p>
                      <a:pPr algn="l" fontAlgn="b"/>
                      <a:r>
                        <a:rPr lang="en-US" sz="900" b="0" i="0" u="none" strike="noStrike" dirty="0">
                          <a:solidFill>
                            <a:srgbClr val="000000"/>
                          </a:solidFill>
                          <a:latin typeface="Calibri"/>
                        </a:rPr>
                        <a:t> </a:t>
                      </a:r>
                    </a:p>
                  </a:txBody>
                  <a:tcPr marL="4347" marR="4347" marT="4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900" b="0" i="0" u="none" strike="noStrike" dirty="0">
                          <a:solidFill>
                            <a:srgbClr val="000000"/>
                          </a:solidFill>
                          <a:latin typeface="Calibri"/>
                        </a:rPr>
                        <a:t> </a:t>
                      </a:r>
                    </a:p>
                  </a:txBody>
                  <a:tcPr marL="4347" marR="4347" marT="4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900" b="0" i="0" u="none" strike="noStrike" dirty="0">
                          <a:solidFill>
                            <a:srgbClr val="000000"/>
                          </a:solidFill>
                          <a:latin typeface="Calibri"/>
                        </a:rPr>
                        <a:t>Advanced</a:t>
                      </a:r>
                    </a:p>
                  </a:txBody>
                  <a:tcPr marL="4347" marR="4347" marT="4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900" b="0" i="0" u="none" strike="noStrike" dirty="0">
                          <a:solidFill>
                            <a:srgbClr val="000000"/>
                          </a:solidFill>
                          <a:latin typeface="Calibri"/>
                        </a:rPr>
                        <a:t> </a:t>
                      </a:r>
                    </a:p>
                  </a:txBody>
                  <a:tcPr marL="4347" marR="4347" marT="4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47" marR="4347" marT="4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6"/>
                  </a:ext>
                </a:extLst>
              </a:tr>
              <a:tr h="180978">
                <a:tc>
                  <a:txBody>
                    <a:bodyPr/>
                    <a:lstStyle/>
                    <a:p>
                      <a:pPr algn="l" fontAlgn="b"/>
                      <a:r>
                        <a:rPr lang="en-US" sz="900" b="0" i="0" u="none" strike="noStrike" dirty="0">
                          <a:solidFill>
                            <a:srgbClr val="000000"/>
                          </a:solidFill>
                          <a:latin typeface="Calibri"/>
                        </a:rPr>
                        <a:t> </a:t>
                      </a:r>
                    </a:p>
                  </a:txBody>
                  <a:tcPr marL="4347" marR="4347" marT="4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47" marR="4347" marT="4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47" marR="4347" marT="4347"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47" marR="4347" marT="4347"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47" marR="4347" marT="4347"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
        <p:nvSpPr>
          <p:cNvPr id="32830" name="Right Arrow 44"/>
          <p:cNvSpPr>
            <a:spLocks noChangeArrowheads="1"/>
          </p:cNvSpPr>
          <p:nvPr/>
        </p:nvSpPr>
        <p:spPr bwMode="auto">
          <a:xfrm rot="3724585">
            <a:off x="1295400" y="3276600"/>
            <a:ext cx="457200" cy="381000"/>
          </a:xfrm>
          <a:prstGeom prst="rightArrow">
            <a:avLst>
              <a:gd name="adj1" fmla="val 50000"/>
              <a:gd name="adj2" fmla="val 50000"/>
            </a:avLst>
          </a:prstGeom>
          <a:solidFill>
            <a:schemeClr val="accent1"/>
          </a:solidFill>
          <a:ln w="9525" algn="ctr">
            <a:solidFill>
              <a:schemeClr val="tx1"/>
            </a:solidFill>
            <a:miter lim="800000"/>
            <a:headEnd/>
            <a:tailEnd/>
          </a:ln>
        </p:spPr>
        <p:txBody>
          <a:bodyPr wrap="none"/>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sz="4000" b="1" dirty="0">
                <a:solidFill>
                  <a:schemeClr val="tx2">
                    <a:satMod val="130000"/>
                  </a:schemeClr>
                </a:solidFill>
              </a:rPr>
              <a:t>Step 2: Reviewing the Data</a:t>
            </a:r>
          </a:p>
        </p:txBody>
      </p:sp>
      <p:sp>
        <p:nvSpPr>
          <p:cNvPr id="33795" name="Content Placeholder 2"/>
          <p:cNvSpPr>
            <a:spLocks noGrp="1"/>
          </p:cNvSpPr>
          <p:nvPr>
            <p:ph idx="1"/>
          </p:nvPr>
        </p:nvSpPr>
        <p:spPr>
          <a:xfrm>
            <a:off x="914400" y="1905000"/>
            <a:ext cx="8040688" cy="4227513"/>
          </a:xfrm>
        </p:spPr>
        <p:txBody>
          <a:bodyPr/>
          <a:lstStyle/>
          <a:p>
            <a:r>
              <a:rPr lang="en-US" altLang="en-US"/>
              <a:t>Review observation notes and measurement data for each competency</a:t>
            </a:r>
          </a:p>
          <a:p>
            <a:r>
              <a:rPr lang="en-US" altLang="en-US"/>
              <a:t>Were expectations not met, met, or exceeded,</a:t>
            </a:r>
          </a:p>
          <a:p>
            <a:r>
              <a:rPr lang="en-US" altLang="en-US"/>
              <a:t>What are the reasons for success or lack of success?</a:t>
            </a:r>
          </a:p>
        </p:txBody>
      </p:sp>
      <p:pic>
        <p:nvPicPr>
          <p:cNvPr id="33796" name="Picture 2" descr="D:\USERS\almahone\Local Settings\Temporary Internet Files\Content.IE5\2VQTOUM0\MCj04377970000[1].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29400" y="4800600"/>
            <a:ext cx="1854200" cy="166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sz="4000" b="1" dirty="0">
                <a:solidFill>
                  <a:schemeClr val="tx2">
                    <a:satMod val="130000"/>
                  </a:schemeClr>
                </a:solidFill>
              </a:rPr>
              <a:t>Step 3:  Document Results </a:t>
            </a:r>
          </a:p>
        </p:txBody>
      </p:sp>
      <p:sp>
        <p:nvSpPr>
          <p:cNvPr id="34819" name="Content Placeholder 2"/>
          <p:cNvSpPr>
            <a:spLocks noGrp="1"/>
          </p:cNvSpPr>
          <p:nvPr>
            <p:ph idx="1"/>
          </p:nvPr>
        </p:nvSpPr>
        <p:spPr/>
        <p:txBody>
          <a:bodyPr/>
          <a:lstStyle/>
          <a:p>
            <a:r>
              <a:rPr lang="en-US" altLang="en-US" sz="2000"/>
              <a:t>Consider expectations  / what should be demonstrated to meet the business need for the position (justification – job description form)</a:t>
            </a:r>
          </a:p>
          <a:p>
            <a:pPr>
              <a:buFont typeface="Wingdings 2" panose="05020102010507070707" pitchFamily="18" charset="2"/>
              <a:buNone/>
            </a:pPr>
            <a:endParaRPr lang="en-US" altLang="en-US" sz="2000"/>
          </a:p>
          <a:p>
            <a:r>
              <a:rPr lang="en-US" altLang="en-US" sz="2000"/>
              <a:t>Describe how the employee has demonstrated the functional competency</a:t>
            </a:r>
          </a:p>
          <a:p>
            <a:pPr>
              <a:buFont typeface="Wingdings 2" panose="05020102010507070707" pitchFamily="18" charset="2"/>
              <a:buNone/>
            </a:pPr>
            <a:endParaRPr lang="en-US" altLang="en-US" sz="2000"/>
          </a:p>
          <a:p>
            <a:r>
              <a:rPr lang="en-US" altLang="en-US" sz="2000"/>
              <a:t>Write an assessment statement for the employee. Indicate the demonstrated competencies based on supervisory observance and other methods of evaluation in </a:t>
            </a:r>
            <a:r>
              <a:rPr lang="en-US" altLang="en-US" sz="2000" b="1">
                <a:solidFill>
                  <a:srgbClr val="0066FF"/>
                </a:solidFill>
              </a:rPr>
              <a:t>Column 2 – Demonstrated Knowledge, Skills and Abilities Support Level Assignment.</a:t>
            </a:r>
          </a:p>
          <a:p>
            <a:endParaRPr lang="en-US" altLang="en-US" sz="2400"/>
          </a:p>
          <a:p>
            <a:pPr>
              <a:buFont typeface="Wingdings 2" panose="05020102010507070707" pitchFamily="18" charset="2"/>
              <a:buNone/>
            </a:pPr>
            <a:endParaRPr lang="en-US" altLang="en-US"/>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02" name="Rectangle 2"/>
          <p:cNvSpPr>
            <a:spLocks noGrp="1" noChangeArrowheads="1"/>
          </p:cNvSpPr>
          <p:nvPr>
            <p:ph type="title"/>
          </p:nvPr>
        </p:nvSpPr>
        <p:spPr/>
        <p:txBody>
          <a:bodyPr/>
          <a:lstStyle/>
          <a:p>
            <a:pPr fontAlgn="auto">
              <a:spcAft>
                <a:spcPts val="0"/>
              </a:spcAft>
              <a:defRPr/>
            </a:pPr>
            <a:r>
              <a:rPr lang="en-US" sz="4000" b="1" dirty="0">
                <a:solidFill>
                  <a:schemeClr val="tx2">
                    <a:satMod val="130000"/>
                  </a:schemeClr>
                </a:solidFill>
              </a:rPr>
              <a:t>What are competencies ?</a:t>
            </a:r>
          </a:p>
        </p:txBody>
      </p:sp>
      <p:sp>
        <p:nvSpPr>
          <p:cNvPr id="8195" name="Rectangle 3"/>
          <p:cNvSpPr>
            <a:spLocks noGrp="1" noChangeArrowheads="1"/>
          </p:cNvSpPr>
          <p:nvPr>
            <p:ph idx="1"/>
          </p:nvPr>
        </p:nvSpPr>
        <p:spPr/>
        <p:txBody>
          <a:bodyPr/>
          <a:lstStyle/>
          <a:p>
            <a:pPr>
              <a:buFont typeface="Wingdings 2" panose="05020102010507070707" pitchFamily="18" charset="2"/>
              <a:buNone/>
            </a:pPr>
            <a:r>
              <a:rPr lang="en-US" altLang="en-US" sz="2800" b="1" u="sng">
                <a:solidFill>
                  <a:srgbClr val="0066FF"/>
                </a:solidFill>
              </a:rPr>
              <a:t>Knowledge, Skills, Abilities </a:t>
            </a:r>
            <a:r>
              <a:rPr lang="en-US" altLang="en-US" sz="2800"/>
              <a:t>(KSA’s) needed to successfully perform a job. </a:t>
            </a:r>
          </a:p>
          <a:p>
            <a:pPr>
              <a:buFont typeface="Wingdings 2" panose="05020102010507070707" pitchFamily="18" charset="2"/>
              <a:buNone/>
            </a:pPr>
            <a:endParaRPr lang="en-US" altLang="en-US" sz="2800"/>
          </a:p>
          <a:p>
            <a:pPr>
              <a:buFont typeface="Wingdings 2" panose="05020102010507070707" pitchFamily="18" charset="2"/>
              <a:buNone/>
            </a:pPr>
            <a:r>
              <a:rPr lang="en-US" altLang="en-US" sz="2800" b="1">
                <a:solidFill>
                  <a:srgbClr val="0066FF"/>
                </a:solidFill>
              </a:rPr>
              <a:t>Competencies  must be:</a:t>
            </a:r>
          </a:p>
          <a:p>
            <a:pPr>
              <a:buFont typeface="Wingdings" panose="05000000000000000000" pitchFamily="2" charset="2"/>
              <a:buChar char="§"/>
            </a:pPr>
            <a:r>
              <a:rPr lang="en-US" altLang="en-US" sz="2800" b="1">
                <a:solidFill>
                  <a:srgbClr val="0066FF"/>
                </a:solidFill>
              </a:rPr>
              <a:t>Demonstrated</a:t>
            </a:r>
            <a:r>
              <a:rPr lang="en-US" altLang="en-US" sz="2800"/>
              <a:t> on the job</a:t>
            </a:r>
          </a:p>
          <a:p>
            <a:pPr>
              <a:buFont typeface="Wingdings" panose="05000000000000000000" pitchFamily="2" charset="2"/>
              <a:buChar char="§"/>
            </a:pPr>
            <a:r>
              <a:rPr lang="en-US" altLang="en-US" sz="2800" b="1">
                <a:solidFill>
                  <a:srgbClr val="0066FF"/>
                </a:solidFill>
              </a:rPr>
              <a:t>Measured</a:t>
            </a:r>
            <a:r>
              <a:rPr lang="en-US" altLang="en-US" sz="2800"/>
              <a:t> and a</a:t>
            </a:r>
          </a:p>
          <a:p>
            <a:pPr>
              <a:buFont typeface="Wingdings" panose="05000000000000000000" pitchFamily="2" charset="2"/>
              <a:buChar char="§"/>
            </a:pPr>
            <a:r>
              <a:rPr lang="en-US" altLang="en-US" sz="2800" b="1">
                <a:solidFill>
                  <a:srgbClr val="0066FF"/>
                </a:solidFill>
              </a:rPr>
              <a:t>Business </a:t>
            </a:r>
            <a:r>
              <a:rPr lang="en-US" altLang="en-US" sz="2800"/>
              <a:t>need</a:t>
            </a:r>
          </a:p>
          <a:p>
            <a:pPr>
              <a:buFont typeface="Wingdings 2" panose="05020102010507070707" pitchFamily="18" charset="2"/>
              <a:buNone/>
            </a:pPr>
            <a:endParaRPr lang="en-US" altLang="en-US" sz="2800"/>
          </a:p>
          <a:p>
            <a:pPr>
              <a:buFont typeface="Wingdings 2" panose="05020102010507070707" pitchFamily="18" charset="2"/>
              <a:buNone/>
            </a:pPr>
            <a:r>
              <a:rPr lang="en-US" altLang="en-US" sz="2800"/>
              <a:t>	</a:t>
            </a:r>
          </a:p>
        </p:txBody>
      </p:sp>
      <p:pic>
        <p:nvPicPr>
          <p:cNvPr id="8196" name="Picture 5" descr="D:\USERS\almahone\Local Settings\Temporary Internet Files\Content.IE5\NMHEN1ZT\MCj04344110000[1].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05600" y="4343400"/>
            <a:ext cx="14478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sz="3200" b="1" dirty="0">
                <a:solidFill>
                  <a:schemeClr val="tx2">
                    <a:satMod val="130000"/>
                  </a:schemeClr>
                </a:solidFill>
              </a:rPr>
              <a:t>Step 3:  Document Results (cont.)</a:t>
            </a:r>
          </a:p>
        </p:txBody>
      </p:sp>
      <p:sp>
        <p:nvSpPr>
          <p:cNvPr id="35843" name="Content Placeholder 2"/>
          <p:cNvSpPr>
            <a:spLocks noGrp="1"/>
          </p:cNvSpPr>
          <p:nvPr>
            <p:ph idx="1"/>
          </p:nvPr>
        </p:nvSpPr>
        <p:spPr>
          <a:xfrm>
            <a:off x="762000" y="1905000"/>
            <a:ext cx="7696200" cy="4648200"/>
          </a:xfrm>
        </p:spPr>
        <p:txBody>
          <a:bodyPr/>
          <a:lstStyle/>
          <a:p>
            <a:pPr algn="ctr">
              <a:buFont typeface="Wingdings 2" panose="05020102010507070707" pitchFamily="18" charset="2"/>
              <a:buNone/>
            </a:pPr>
            <a:r>
              <a:rPr lang="en-US" altLang="en-US" sz="2400" b="1"/>
              <a:t>Example</a:t>
            </a:r>
          </a:p>
          <a:p>
            <a:pPr algn="ctr">
              <a:buFont typeface="Wingdings 2" panose="05020102010507070707" pitchFamily="18" charset="2"/>
              <a:buNone/>
            </a:pPr>
            <a:r>
              <a:rPr lang="en-US" altLang="en-US" sz="2400" b="1"/>
              <a:t>Administrative Support Specialist - Advanced    </a:t>
            </a:r>
          </a:p>
          <a:p>
            <a:pPr>
              <a:buFont typeface="Wingdings 2" panose="05020102010507070707" pitchFamily="18" charset="2"/>
              <a:buNone/>
            </a:pPr>
            <a:r>
              <a:rPr lang="en-US" altLang="en-US" sz="2000">
                <a:solidFill>
                  <a:srgbClr val="0066FF"/>
                </a:solidFill>
              </a:rPr>
              <a:t>    Henry has demonstrated the required skills necessary to  compile, retrieve and analyze information to prepare reports (i.e.  Monthly Updates, Board of Trustee Reports and Annual Reports).   He applies an in-depth knowledge of a variety of complex process and procedures to provide statistical research to compose narrative reports.  Furthermore, he is able to recommend changes to data collection and data presentation methods as necessary for status reports and briefings to the Director and Associate Vice Chancellor.  </a:t>
            </a:r>
          </a:p>
          <a:p>
            <a:pPr>
              <a:buFont typeface="Wingdings 2" panose="05020102010507070707" pitchFamily="18" charset="2"/>
              <a:buNone/>
            </a:pPr>
            <a:r>
              <a:rPr lang="en-US" altLang="en-US" sz="2000"/>
              <a:t>    </a:t>
            </a:r>
          </a:p>
          <a:p>
            <a:pPr>
              <a:buFont typeface="Wingdings 2" panose="05020102010507070707" pitchFamily="18" charset="2"/>
              <a:buNone/>
            </a:pPr>
            <a:endParaRPr lang="en-US" altLang="en-US" sz="2000">
              <a:solidFill>
                <a:srgbClr val="0066FF"/>
              </a:solidFill>
            </a:endParaRP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Title 27"/>
          <p:cNvSpPr>
            <a:spLocks noGrp="1"/>
          </p:cNvSpPr>
          <p:nvPr>
            <p:ph type="title"/>
          </p:nvPr>
        </p:nvSpPr>
        <p:spPr/>
        <p:txBody>
          <a:bodyPr/>
          <a:lstStyle/>
          <a:p>
            <a:pPr fontAlgn="auto">
              <a:spcAft>
                <a:spcPts val="0"/>
              </a:spcAft>
              <a:defRPr/>
            </a:pPr>
            <a:r>
              <a:rPr lang="en-US" sz="3200" b="1" dirty="0">
                <a:solidFill>
                  <a:schemeClr val="tx2">
                    <a:satMod val="130000"/>
                  </a:schemeClr>
                </a:solidFill>
              </a:rPr>
              <a:t>Step 3:  Document Results (cont.)</a:t>
            </a:r>
          </a:p>
        </p:txBody>
      </p:sp>
      <p:sp>
        <p:nvSpPr>
          <p:cNvPr id="36867" name="Content Placeholder 6"/>
          <p:cNvSpPr>
            <a:spLocks noGrp="1"/>
          </p:cNvSpPr>
          <p:nvPr>
            <p:ph idx="1"/>
          </p:nvPr>
        </p:nvSpPr>
        <p:spPr>
          <a:xfrm>
            <a:off x="838200" y="1981200"/>
            <a:ext cx="8116888" cy="1219200"/>
          </a:xfrm>
        </p:spPr>
        <p:txBody>
          <a:bodyPr/>
          <a:lstStyle/>
          <a:p>
            <a:pPr>
              <a:buFont typeface="Wingdings 2" panose="05020102010507070707" pitchFamily="18" charset="2"/>
              <a:buNone/>
            </a:pPr>
            <a:r>
              <a:rPr lang="en-US" altLang="en-US" sz="2400">
                <a:latin typeface="Times New Roman" panose="02020603050405020304" pitchFamily="18" charset="0"/>
              </a:rPr>
              <a:t> </a:t>
            </a:r>
            <a:r>
              <a:rPr lang="en-US" altLang="en-US" sz="2400" b="1">
                <a:solidFill>
                  <a:srgbClr val="0066FF"/>
                </a:solidFill>
              </a:rPr>
              <a:t>Column 2 – Demonstrated Knowledge, Skills and Abilities Support Level Assignment.</a:t>
            </a:r>
            <a:endParaRPr lang="en-US" altLang="en-US" sz="2400" b="1">
              <a:solidFill>
                <a:srgbClr val="0066FF"/>
              </a:solidFill>
              <a:latin typeface="Times New Roman" panose="02020603050405020304" pitchFamily="18" charset="0"/>
            </a:endParaRPr>
          </a:p>
          <a:p>
            <a:endParaRPr lang="en-US" altLang="en-US"/>
          </a:p>
        </p:txBody>
      </p:sp>
      <p:graphicFrame>
        <p:nvGraphicFramePr>
          <p:cNvPr id="39" name="Table 38"/>
          <p:cNvGraphicFramePr>
            <a:graphicFrameLocks noGrp="1"/>
          </p:cNvGraphicFramePr>
          <p:nvPr/>
        </p:nvGraphicFramePr>
        <p:xfrm>
          <a:off x="1219200" y="3429000"/>
          <a:ext cx="7772400" cy="2732088"/>
        </p:xfrm>
        <a:graphic>
          <a:graphicData uri="http://schemas.openxmlformats.org/drawingml/2006/table">
            <a:tbl>
              <a:tblPr/>
              <a:tblGrid>
                <a:gridCol w="1457324">
                  <a:extLst>
                    <a:ext uri="{9D8B030D-6E8A-4147-A177-3AD203B41FA5}">
                      <a16:colId xmlns:a16="http://schemas.microsoft.com/office/drawing/2014/main" val="20000"/>
                    </a:ext>
                  </a:extLst>
                </a:gridCol>
                <a:gridCol w="4409339">
                  <a:extLst>
                    <a:ext uri="{9D8B030D-6E8A-4147-A177-3AD203B41FA5}">
                      <a16:colId xmlns:a16="http://schemas.microsoft.com/office/drawing/2014/main" val="20001"/>
                    </a:ext>
                  </a:extLst>
                </a:gridCol>
                <a:gridCol w="1391933">
                  <a:extLst>
                    <a:ext uri="{9D8B030D-6E8A-4147-A177-3AD203B41FA5}">
                      <a16:colId xmlns:a16="http://schemas.microsoft.com/office/drawing/2014/main" val="20002"/>
                    </a:ext>
                  </a:extLst>
                </a:gridCol>
                <a:gridCol w="233547">
                  <a:extLst>
                    <a:ext uri="{9D8B030D-6E8A-4147-A177-3AD203B41FA5}">
                      <a16:colId xmlns:a16="http://schemas.microsoft.com/office/drawing/2014/main" val="20003"/>
                    </a:ext>
                  </a:extLst>
                </a:gridCol>
                <a:gridCol w="280258">
                  <a:extLst>
                    <a:ext uri="{9D8B030D-6E8A-4147-A177-3AD203B41FA5}">
                      <a16:colId xmlns:a16="http://schemas.microsoft.com/office/drawing/2014/main" val="20004"/>
                    </a:ext>
                  </a:extLst>
                </a:gridCol>
              </a:tblGrid>
              <a:tr h="222112">
                <a:tc>
                  <a:txBody>
                    <a:bodyPr/>
                    <a:lstStyle/>
                    <a:p>
                      <a:pPr algn="l" fontAlgn="b"/>
                      <a:r>
                        <a:rPr lang="en-US" sz="900" b="1" i="0" u="none" strike="noStrike" dirty="0">
                          <a:solidFill>
                            <a:srgbClr val="000000"/>
                          </a:solidFill>
                          <a:latin typeface="Calibri"/>
                        </a:rPr>
                        <a:t>Functional Competency </a:t>
                      </a:r>
                    </a:p>
                  </a:txBody>
                  <a:tcPr marL="4347" marR="4347" marT="4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DDDD"/>
                    </a:solidFill>
                  </a:tcPr>
                </a:tc>
                <a:tc>
                  <a:txBody>
                    <a:bodyPr/>
                    <a:lstStyle/>
                    <a:p>
                      <a:pPr algn="ctr" fontAlgn="b"/>
                      <a:r>
                        <a:rPr lang="en-US" sz="900" b="1" i="0" u="none" strike="noStrike" dirty="0">
                          <a:solidFill>
                            <a:srgbClr val="000000"/>
                          </a:solidFill>
                          <a:latin typeface="Calibri"/>
                        </a:rPr>
                        <a:t>Demonstrated Knowledge, Skills, and Abilities Support Level Assignment </a:t>
                      </a:r>
                    </a:p>
                  </a:txBody>
                  <a:tcPr marL="4347" marR="4347" marT="4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DDDD"/>
                    </a:solidFill>
                  </a:tcPr>
                </a:tc>
                <a:tc gridSpan="3">
                  <a:txBody>
                    <a:bodyPr/>
                    <a:lstStyle/>
                    <a:p>
                      <a:pPr algn="ctr" fontAlgn="b"/>
                      <a:r>
                        <a:rPr lang="en-US" sz="900" b="1" i="0" u="none" strike="noStrike" dirty="0">
                          <a:solidFill>
                            <a:srgbClr val="000000"/>
                          </a:solidFill>
                          <a:latin typeface="Calibri"/>
                        </a:rPr>
                        <a:t>Level</a:t>
                      </a:r>
                    </a:p>
                  </a:txBody>
                  <a:tcPr marL="4347" marR="4347" marT="4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DDDD"/>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580928">
                <a:tc>
                  <a:txBody>
                    <a:bodyPr/>
                    <a:lstStyle/>
                    <a:p>
                      <a:pPr algn="l" fontAlgn="b"/>
                      <a:r>
                        <a:rPr lang="en-US" sz="1200" b="1" i="0" u="none" strike="noStrike" dirty="0">
                          <a:solidFill>
                            <a:srgbClr val="0066FF"/>
                          </a:solidFill>
                          <a:latin typeface="Calibri"/>
                        </a:rPr>
                        <a:t> </a:t>
                      </a:r>
                      <a:r>
                        <a:rPr lang="en-US" sz="1200" b="0" i="0" u="none" strike="noStrike" dirty="0">
                          <a:solidFill>
                            <a:schemeClr val="tx1"/>
                          </a:solidFill>
                          <a:latin typeface="Calibri"/>
                        </a:rPr>
                        <a:t>Information / Records    Administration</a:t>
                      </a:r>
                    </a:p>
                  </a:txBody>
                  <a:tcPr marL="4347" marR="4347" marT="4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marL="0" algn="l" defTabSz="914400" rtl="0" eaLnBrk="1" fontAlgn="b" latinLnBrk="0" hangingPunct="1"/>
                      <a:r>
                        <a:rPr lang="en-US" sz="1200" b="1" i="0" u="none" strike="noStrike" kern="1200" baseline="0" dirty="0">
                          <a:solidFill>
                            <a:srgbClr val="0066FF"/>
                          </a:solidFill>
                          <a:latin typeface="Calibri"/>
                          <a:ea typeface="+mn-ea"/>
                          <a:cs typeface="+mn-cs"/>
                        </a:rPr>
                        <a:t>Henry has demonstrated the required skills necessary to  compile, retrieve and analyze information to prepare reports (i.e.  Monthly</a:t>
                      </a:r>
                    </a:p>
                  </a:txBody>
                  <a:tcPr marL="4347" marR="4347" marT="4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900" b="0" i="0" u="none" strike="noStrike" dirty="0">
                          <a:solidFill>
                            <a:srgbClr val="000000"/>
                          </a:solidFill>
                          <a:latin typeface="Calibri"/>
                        </a:rPr>
                        <a:t> </a:t>
                      </a:r>
                    </a:p>
                  </a:txBody>
                  <a:tcPr marL="4347" marR="4347" marT="4347"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dirty="0">
                        <a:solidFill>
                          <a:srgbClr val="000000"/>
                        </a:solidFill>
                        <a:latin typeface="Calibri"/>
                      </a:endParaRPr>
                    </a:p>
                  </a:txBody>
                  <a:tcPr marL="4347" marR="4347" marT="4347"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47" marR="4347" marT="4347"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1"/>
                  </a:ext>
                </a:extLst>
              </a:tr>
              <a:tr h="370090">
                <a:tc>
                  <a:txBody>
                    <a:bodyPr/>
                    <a:lstStyle/>
                    <a:p>
                      <a:pPr algn="l" fontAlgn="b"/>
                      <a:r>
                        <a:rPr lang="en-US" sz="900" b="0" i="0" u="none" strike="noStrike" dirty="0">
                          <a:solidFill>
                            <a:srgbClr val="000000"/>
                          </a:solidFill>
                          <a:latin typeface="Calibri"/>
                        </a:rPr>
                        <a:t> </a:t>
                      </a:r>
                    </a:p>
                  </a:txBody>
                  <a:tcPr marL="4347" marR="4347" marT="4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l" defTabSz="914400" rtl="0" eaLnBrk="1" fontAlgn="b" latinLnBrk="0" hangingPunct="1"/>
                      <a:r>
                        <a:rPr lang="en-US" sz="1200" b="1" i="0" u="none" strike="noStrike" kern="1200" baseline="0" dirty="0">
                          <a:solidFill>
                            <a:srgbClr val="0066FF"/>
                          </a:solidFill>
                          <a:latin typeface="Calibri"/>
                          <a:ea typeface="+mn-ea"/>
                          <a:cs typeface="+mn-cs"/>
                        </a:rPr>
                        <a:t>Updates, Board of Trustee Reports and Annual  Reports).  He </a:t>
                      </a:r>
                    </a:p>
                    <a:p>
                      <a:pPr marL="0" algn="l" defTabSz="914400" rtl="0" eaLnBrk="1" fontAlgn="b" latinLnBrk="0" hangingPunct="1"/>
                      <a:r>
                        <a:rPr lang="en-US" sz="1200" b="1" i="0" u="none" strike="noStrike" kern="1200" baseline="0" dirty="0">
                          <a:solidFill>
                            <a:srgbClr val="0066FF"/>
                          </a:solidFill>
                          <a:latin typeface="Calibri"/>
                          <a:ea typeface="+mn-ea"/>
                          <a:cs typeface="+mn-cs"/>
                        </a:rPr>
                        <a:t>applies an in-depth knowledge of a variety of complex process and</a:t>
                      </a:r>
                    </a:p>
                  </a:txBody>
                  <a:tcPr marL="4347" marR="4347" marT="4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900" b="0" i="0" u="none" strike="noStrike" dirty="0">
                          <a:solidFill>
                            <a:srgbClr val="000000"/>
                          </a:solidFill>
                          <a:latin typeface="Calibri"/>
                        </a:rPr>
                        <a:t>  Contributing</a:t>
                      </a:r>
                    </a:p>
                  </a:txBody>
                  <a:tcPr marL="4347" marR="4347" marT="4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900" b="0" i="0" u="none" strike="noStrike" dirty="0">
                          <a:solidFill>
                            <a:srgbClr val="000000"/>
                          </a:solidFill>
                          <a:latin typeface="Calibri"/>
                        </a:rPr>
                        <a:t> </a:t>
                      </a:r>
                    </a:p>
                  </a:txBody>
                  <a:tcPr marL="4347" marR="4347" marT="4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47" marR="4347" marT="4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2"/>
                  </a:ext>
                </a:extLst>
              </a:tr>
              <a:tr h="370090">
                <a:tc>
                  <a:txBody>
                    <a:bodyPr/>
                    <a:lstStyle/>
                    <a:p>
                      <a:pPr algn="l" fontAlgn="b"/>
                      <a:r>
                        <a:rPr lang="en-US" sz="900" b="0" i="0" u="none" strike="noStrike" dirty="0">
                          <a:solidFill>
                            <a:srgbClr val="000000"/>
                          </a:solidFill>
                          <a:latin typeface="Calibri"/>
                        </a:rPr>
                        <a:t> </a:t>
                      </a:r>
                    </a:p>
                  </a:txBody>
                  <a:tcPr marL="4347" marR="4347" marT="4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200" b="1" i="0" u="none" strike="noStrike" baseline="0" dirty="0">
                          <a:solidFill>
                            <a:srgbClr val="0066FF"/>
                          </a:solidFill>
                          <a:latin typeface="Calibri"/>
                        </a:rPr>
                        <a:t>procedures</a:t>
                      </a:r>
                      <a:r>
                        <a:rPr lang="en-US" sz="1200" b="1" i="0" u="none" strike="noStrike" kern="1200" baseline="0" dirty="0">
                          <a:solidFill>
                            <a:srgbClr val="0066FF"/>
                          </a:solidFill>
                          <a:latin typeface="Calibri"/>
                          <a:ea typeface="+mn-ea"/>
                          <a:cs typeface="+mn-cs"/>
                        </a:rPr>
                        <a:t> to provide statistical research to compose narrative re</a:t>
                      </a:r>
                      <a:r>
                        <a:rPr lang="en-US" sz="1200" b="1" i="0" u="none" strike="noStrike" baseline="0" dirty="0">
                          <a:solidFill>
                            <a:srgbClr val="0066FF"/>
                          </a:solidFill>
                          <a:latin typeface="Calibri"/>
                        </a:rPr>
                        <a:t>ports. </a:t>
                      </a:r>
                      <a:r>
                        <a:rPr lang="en-US" sz="1200" b="1" i="0" u="none" strike="noStrike" kern="1200" baseline="0" dirty="0">
                          <a:solidFill>
                            <a:srgbClr val="0066FF"/>
                          </a:solidFill>
                          <a:latin typeface="Calibri"/>
                          <a:ea typeface="+mn-ea"/>
                          <a:cs typeface="+mn-cs"/>
                        </a:rPr>
                        <a:t>Furthermore, he is able to recommend changes to data</a:t>
                      </a:r>
                    </a:p>
                  </a:txBody>
                  <a:tcPr marL="4347" marR="4347" marT="4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900" b="0" i="0" u="none" strike="noStrike" dirty="0">
                          <a:solidFill>
                            <a:srgbClr val="000000"/>
                          </a:solidFill>
                          <a:latin typeface="Calibri"/>
                        </a:rPr>
                        <a:t> </a:t>
                      </a:r>
                    </a:p>
                  </a:txBody>
                  <a:tcPr marL="4347" marR="4347" marT="4347"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47" marR="4347" marT="4347"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47" marR="4347" marT="4347" marB="0" anchor="b">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3"/>
                  </a:ext>
                </a:extLst>
              </a:tr>
              <a:tr h="370090">
                <a:tc>
                  <a:txBody>
                    <a:bodyPr/>
                    <a:lstStyle/>
                    <a:p>
                      <a:pPr algn="l" fontAlgn="b"/>
                      <a:r>
                        <a:rPr lang="en-US" sz="900" b="0" i="0" u="none" strike="noStrike" dirty="0">
                          <a:solidFill>
                            <a:srgbClr val="000000"/>
                          </a:solidFill>
                          <a:latin typeface="Calibri"/>
                        </a:rPr>
                        <a:t> </a:t>
                      </a:r>
                    </a:p>
                  </a:txBody>
                  <a:tcPr marL="4347" marR="4347" marT="4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200" b="1" i="0" u="none" strike="noStrike" kern="1200" baseline="0" dirty="0">
                          <a:solidFill>
                            <a:srgbClr val="0066FF"/>
                          </a:solidFill>
                          <a:latin typeface="Calibri"/>
                          <a:ea typeface="+mn-ea"/>
                          <a:cs typeface="+mn-cs"/>
                        </a:rPr>
                        <a:t>collection and data presentation methods as necessary for status  reports and briefings to the Director and Associate Vice Chancellor. </a:t>
                      </a:r>
                      <a:endParaRPr lang="en-US" sz="1200" b="1" i="0" u="none" strike="noStrike" dirty="0">
                        <a:solidFill>
                          <a:srgbClr val="0066FF"/>
                        </a:solidFill>
                        <a:latin typeface="Calibri"/>
                      </a:endParaRPr>
                    </a:p>
                  </a:txBody>
                  <a:tcPr marL="4347" marR="4347" marT="4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900" b="0" i="0" u="none" strike="noStrike" dirty="0">
                          <a:solidFill>
                            <a:srgbClr val="000000"/>
                          </a:solidFill>
                          <a:latin typeface="Calibri"/>
                        </a:rPr>
                        <a:t>  Journey</a:t>
                      </a:r>
                    </a:p>
                  </a:txBody>
                  <a:tcPr marL="4347" marR="4347" marT="4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900" b="0" i="0" u="none" strike="noStrike" dirty="0">
                          <a:solidFill>
                            <a:srgbClr val="000000"/>
                          </a:solidFill>
                          <a:latin typeface="Calibri"/>
                        </a:rPr>
                        <a:t> </a:t>
                      </a:r>
                    </a:p>
                  </a:txBody>
                  <a:tcPr marL="4347" marR="4347" marT="4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47" marR="4347" marT="4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4"/>
                  </a:ext>
                </a:extLst>
              </a:tr>
              <a:tr h="326571">
                <a:tc>
                  <a:txBody>
                    <a:bodyPr/>
                    <a:lstStyle/>
                    <a:p>
                      <a:pPr algn="l" fontAlgn="b"/>
                      <a:r>
                        <a:rPr lang="en-US" sz="900" b="0" i="0" u="none" strike="noStrike" dirty="0">
                          <a:solidFill>
                            <a:srgbClr val="000000"/>
                          </a:solidFill>
                          <a:latin typeface="Calibri"/>
                        </a:rPr>
                        <a:t> </a:t>
                      </a:r>
                    </a:p>
                  </a:txBody>
                  <a:tcPr marL="4347" marR="4347" marT="4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1200" b="1" i="0" u="none" strike="noStrike" dirty="0">
                        <a:solidFill>
                          <a:srgbClr val="0066FF"/>
                        </a:solidFill>
                        <a:latin typeface="Calibri"/>
                      </a:endParaRPr>
                    </a:p>
                  </a:txBody>
                  <a:tcPr marL="4347" marR="4347" marT="4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900" b="0" i="0" u="none" strike="noStrike" dirty="0">
                          <a:solidFill>
                            <a:srgbClr val="000000"/>
                          </a:solidFill>
                          <a:latin typeface="Calibri"/>
                        </a:rPr>
                        <a:t> </a:t>
                      </a:r>
                    </a:p>
                  </a:txBody>
                  <a:tcPr marL="4347" marR="4347" marT="4347"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47" marR="4347" marT="4347"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47" marR="4347" marT="4347" marB="0" anchor="b">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5"/>
                  </a:ext>
                </a:extLst>
              </a:tr>
              <a:tr h="246104">
                <a:tc>
                  <a:txBody>
                    <a:bodyPr/>
                    <a:lstStyle/>
                    <a:p>
                      <a:pPr algn="l" fontAlgn="b"/>
                      <a:r>
                        <a:rPr lang="en-US" sz="900" b="0" i="0" u="none" strike="noStrike" dirty="0">
                          <a:solidFill>
                            <a:srgbClr val="000000"/>
                          </a:solidFill>
                          <a:latin typeface="Calibri"/>
                        </a:rPr>
                        <a:t> </a:t>
                      </a:r>
                    </a:p>
                  </a:txBody>
                  <a:tcPr marL="4347" marR="4347" marT="4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200" b="1" i="0" u="none" strike="noStrike" dirty="0">
                          <a:solidFill>
                            <a:srgbClr val="0066FF"/>
                          </a:solidFill>
                          <a:latin typeface="Calibri"/>
                        </a:rPr>
                        <a:t> </a:t>
                      </a:r>
                    </a:p>
                  </a:txBody>
                  <a:tcPr marL="4347" marR="4347" marT="4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900" b="0" i="0" u="none" strike="noStrike" dirty="0">
                          <a:solidFill>
                            <a:srgbClr val="000000"/>
                          </a:solidFill>
                          <a:latin typeface="Calibri"/>
                        </a:rPr>
                        <a:t>  Advanced</a:t>
                      </a:r>
                    </a:p>
                  </a:txBody>
                  <a:tcPr marL="4347" marR="4347" marT="4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900" b="0" i="0" u="none" strike="noStrike" dirty="0">
                          <a:solidFill>
                            <a:srgbClr val="000000"/>
                          </a:solidFill>
                          <a:latin typeface="Calibri"/>
                        </a:rPr>
                        <a:t> </a:t>
                      </a:r>
                    </a:p>
                  </a:txBody>
                  <a:tcPr marL="4347" marR="4347" marT="4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47" marR="4347" marT="4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6"/>
                  </a:ext>
                </a:extLst>
              </a:tr>
              <a:tr h="246104">
                <a:tc>
                  <a:txBody>
                    <a:bodyPr/>
                    <a:lstStyle/>
                    <a:p>
                      <a:pPr algn="l" fontAlgn="b"/>
                      <a:r>
                        <a:rPr lang="en-US" sz="900" b="0" i="0" u="none" strike="noStrike" dirty="0">
                          <a:solidFill>
                            <a:srgbClr val="000000"/>
                          </a:solidFill>
                          <a:latin typeface="Calibri"/>
                        </a:rPr>
                        <a:t> </a:t>
                      </a:r>
                    </a:p>
                  </a:txBody>
                  <a:tcPr marL="4347" marR="4347" marT="4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47" marR="4347" marT="43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47" marR="4347" marT="4347"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47" marR="4347" marT="4347"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47" marR="4347" marT="4347"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
        <p:nvSpPr>
          <p:cNvPr id="36926" name="Down Arrow 5"/>
          <p:cNvSpPr>
            <a:spLocks noChangeArrowheads="1"/>
          </p:cNvSpPr>
          <p:nvPr/>
        </p:nvSpPr>
        <p:spPr bwMode="auto">
          <a:xfrm>
            <a:off x="3962400" y="2819400"/>
            <a:ext cx="762000" cy="533400"/>
          </a:xfrm>
          <a:prstGeom prst="downArrow">
            <a:avLst>
              <a:gd name="adj1" fmla="val 50000"/>
              <a:gd name="adj2" fmla="val 50000"/>
            </a:avLst>
          </a:prstGeom>
          <a:solidFill>
            <a:schemeClr val="accent1"/>
          </a:solidFill>
          <a:ln w="9525" algn="ctr">
            <a:solidFill>
              <a:schemeClr val="tx1"/>
            </a:solidFill>
            <a:miter lim="800000"/>
            <a:headEnd/>
            <a:tailEnd/>
          </a:ln>
        </p:spPr>
        <p:txBody>
          <a:bodyPr wrap="none"/>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sz="2800" b="1" dirty="0">
                <a:solidFill>
                  <a:schemeClr val="tx2">
                    <a:satMod val="130000"/>
                  </a:schemeClr>
                </a:solidFill>
              </a:rPr>
              <a:t>Step 4: Determine Competency Level</a:t>
            </a:r>
          </a:p>
        </p:txBody>
      </p:sp>
      <p:sp>
        <p:nvSpPr>
          <p:cNvPr id="37891" name="Content Placeholder 2"/>
          <p:cNvSpPr>
            <a:spLocks noGrp="1"/>
          </p:cNvSpPr>
          <p:nvPr>
            <p:ph idx="1"/>
          </p:nvPr>
        </p:nvSpPr>
        <p:spPr/>
        <p:txBody>
          <a:bodyPr/>
          <a:lstStyle/>
          <a:p>
            <a:pPr>
              <a:buFont typeface="Wingdings 2" panose="05020102010507070707" pitchFamily="18" charset="2"/>
              <a:buNone/>
            </a:pPr>
            <a:r>
              <a:rPr lang="en-US" altLang="en-US"/>
              <a:t>Review your assessment of the employee to determine if competencies are demonstrated at the Contributing, Journey, or Advanced Level.</a:t>
            </a:r>
          </a:p>
          <a:p>
            <a:pPr>
              <a:buFont typeface="Wingdings 2" panose="05020102010507070707" pitchFamily="18" charset="2"/>
              <a:buNone/>
            </a:pPr>
            <a:endParaRPr lang="en-US" altLang="en-US"/>
          </a:p>
          <a:p>
            <a:pPr>
              <a:buFont typeface="Wingdings 2" panose="05020102010507070707" pitchFamily="18" charset="2"/>
              <a:buNone/>
            </a:pPr>
            <a:r>
              <a:rPr lang="en-US" altLang="en-US"/>
              <a:t>Check the appropriate level based on the demonstrated competencies.</a:t>
            </a:r>
          </a:p>
          <a:p>
            <a:pPr>
              <a:buFont typeface="Wingdings 2" panose="05020102010507070707" pitchFamily="18" charset="2"/>
              <a:buNone/>
            </a:pPr>
            <a:endParaRPr lang="en-US" altLang="en-US" sz="2400"/>
          </a:p>
        </p:txBody>
      </p:sp>
      <p:pic>
        <p:nvPicPr>
          <p:cNvPr id="37892" name="Picture 2" descr="D:\USERS\almahone\Local Settings\Temporary Internet Files\Content.IE5\NMHEN1ZT\MCj02919520000[1].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48600" y="228600"/>
            <a:ext cx="1065213"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Title 27"/>
          <p:cNvSpPr>
            <a:spLocks noGrp="1"/>
          </p:cNvSpPr>
          <p:nvPr>
            <p:ph type="title"/>
          </p:nvPr>
        </p:nvSpPr>
        <p:spPr/>
        <p:txBody>
          <a:bodyPr/>
          <a:lstStyle/>
          <a:p>
            <a:pPr fontAlgn="auto">
              <a:spcAft>
                <a:spcPts val="0"/>
              </a:spcAft>
              <a:defRPr/>
            </a:pPr>
            <a:r>
              <a:rPr lang="en-US" sz="2400" b="1" dirty="0">
                <a:solidFill>
                  <a:schemeClr val="tx2">
                    <a:satMod val="130000"/>
                  </a:schemeClr>
                </a:solidFill>
              </a:rPr>
              <a:t>Step 4: Determine Competency Level (cont.)</a:t>
            </a:r>
          </a:p>
        </p:txBody>
      </p:sp>
      <p:sp>
        <p:nvSpPr>
          <p:cNvPr id="38915" name="Content Placeholder 6"/>
          <p:cNvSpPr>
            <a:spLocks noGrp="1"/>
          </p:cNvSpPr>
          <p:nvPr>
            <p:ph idx="1"/>
          </p:nvPr>
        </p:nvSpPr>
        <p:spPr>
          <a:xfrm>
            <a:off x="838200" y="1981200"/>
            <a:ext cx="8116888" cy="609600"/>
          </a:xfrm>
        </p:spPr>
        <p:txBody>
          <a:bodyPr/>
          <a:lstStyle/>
          <a:p>
            <a:pPr algn="ctr">
              <a:buFont typeface="Wingdings 2" panose="05020102010507070707" pitchFamily="18" charset="2"/>
              <a:buNone/>
            </a:pPr>
            <a:r>
              <a:rPr lang="en-US" altLang="en-US" sz="2400">
                <a:latin typeface="Times New Roman" panose="02020603050405020304" pitchFamily="18" charset="0"/>
              </a:rPr>
              <a:t> </a:t>
            </a:r>
            <a:r>
              <a:rPr lang="en-US" altLang="en-US" sz="2400" b="1">
                <a:solidFill>
                  <a:srgbClr val="0066FF"/>
                </a:solidFill>
              </a:rPr>
              <a:t>In column 3 –  Indicate the appropriate level</a:t>
            </a:r>
          </a:p>
          <a:p>
            <a:pPr>
              <a:buFont typeface="Wingdings 2" panose="05020102010507070707" pitchFamily="18" charset="2"/>
              <a:buNone/>
            </a:pPr>
            <a:endParaRPr lang="en-US" altLang="en-US" sz="2400" b="1">
              <a:solidFill>
                <a:srgbClr val="0066FF"/>
              </a:solidFill>
              <a:latin typeface="Times New Roman" panose="02020603050405020304" pitchFamily="18" charset="0"/>
            </a:endParaRPr>
          </a:p>
          <a:p>
            <a:endParaRPr lang="en-US" altLang="en-US"/>
          </a:p>
        </p:txBody>
      </p:sp>
      <p:graphicFrame>
        <p:nvGraphicFramePr>
          <p:cNvPr id="39" name="Table 38"/>
          <p:cNvGraphicFramePr>
            <a:graphicFrameLocks noGrp="1"/>
          </p:cNvGraphicFramePr>
          <p:nvPr/>
        </p:nvGraphicFramePr>
        <p:xfrm>
          <a:off x="1143000" y="3429000"/>
          <a:ext cx="7696200" cy="2795588"/>
        </p:xfrm>
        <a:graphic>
          <a:graphicData uri="http://schemas.openxmlformats.org/drawingml/2006/table">
            <a:tbl>
              <a:tblPr/>
              <a:tblGrid>
                <a:gridCol w="1443036">
                  <a:extLst>
                    <a:ext uri="{9D8B030D-6E8A-4147-A177-3AD203B41FA5}">
                      <a16:colId xmlns:a16="http://schemas.microsoft.com/office/drawing/2014/main" val="20000"/>
                    </a:ext>
                  </a:extLst>
                </a:gridCol>
                <a:gridCol w="4366112">
                  <a:extLst>
                    <a:ext uri="{9D8B030D-6E8A-4147-A177-3AD203B41FA5}">
                      <a16:colId xmlns:a16="http://schemas.microsoft.com/office/drawing/2014/main" val="20001"/>
                    </a:ext>
                  </a:extLst>
                </a:gridCol>
                <a:gridCol w="1378285">
                  <a:extLst>
                    <a:ext uri="{9D8B030D-6E8A-4147-A177-3AD203B41FA5}">
                      <a16:colId xmlns:a16="http://schemas.microsoft.com/office/drawing/2014/main" val="20002"/>
                    </a:ext>
                  </a:extLst>
                </a:gridCol>
                <a:gridCol w="231257">
                  <a:extLst>
                    <a:ext uri="{9D8B030D-6E8A-4147-A177-3AD203B41FA5}">
                      <a16:colId xmlns:a16="http://schemas.microsoft.com/office/drawing/2014/main" val="20003"/>
                    </a:ext>
                  </a:extLst>
                </a:gridCol>
                <a:gridCol w="277509">
                  <a:extLst>
                    <a:ext uri="{9D8B030D-6E8A-4147-A177-3AD203B41FA5}">
                      <a16:colId xmlns:a16="http://schemas.microsoft.com/office/drawing/2014/main" val="20004"/>
                    </a:ext>
                  </a:extLst>
                </a:gridCol>
              </a:tblGrid>
              <a:tr h="222149">
                <a:tc>
                  <a:txBody>
                    <a:bodyPr/>
                    <a:lstStyle/>
                    <a:p>
                      <a:pPr algn="l" fontAlgn="b"/>
                      <a:r>
                        <a:rPr lang="en-US" sz="900" b="1" i="0" u="none" strike="noStrike" dirty="0">
                          <a:solidFill>
                            <a:srgbClr val="000000"/>
                          </a:solidFill>
                          <a:latin typeface="Calibri"/>
                        </a:rPr>
                        <a:t>Functional Competency </a:t>
                      </a:r>
                    </a:p>
                  </a:txBody>
                  <a:tcPr marL="4347" marR="4347" marT="43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DDDD"/>
                    </a:solidFill>
                  </a:tcPr>
                </a:tc>
                <a:tc>
                  <a:txBody>
                    <a:bodyPr/>
                    <a:lstStyle/>
                    <a:p>
                      <a:pPr algn="ctr" fontAlgn="b"/>
                      <a:r>
                        <a:rPr lang="en-US" sz="900" b="1" i="0" u="none" strike="noStrike" dirty="0">
                          <a:solidFill>
                            <a:srgbClr val="000000"/>
                          </a:solidFill>
                          <a:latin typeface="Calibri"/>
                        </a:rPr>
                        <a:t>Demonstrated Knowledge, Skills, and Abilities Support Level Assignment </a:t>
                      </a:r>
                    </a:p>
                  </a:txBody>
                  <a:tcPr marL="4347" marR="4347" marT="43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DDDD"/>
                    </a:solidFill>
                  </a:tcPr>
                </a:tc>
                <a:tc gridSpan="3">
                  <a:txBody>
                    <a:bodyPr/>
                    <a:lstStyle/>
                    <a:p>
                      <a:pPr algn="ctr" fontAlgn="b"/>
                      <a:r>
                        <a:rPr lang="en-US" sz="900" b="1" i="0" u="none" strike="noStrike" dirty="0">
                          <a:solidFill>
                            <a:srgbClr val="000000"/>
                          </a:solidFill>
                          <a:latin typeface="Calibri"/>
                        </a:rPr>
                        <a:t>Level</a:t>
                      </a:r>
                    </a:p>
                  </a:txBody>
                  <a:tcPr marL="4347" marR="4347" marT="43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DDDD"/>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581026">
                <a:tc>
                  <a:txBody>
                    <a:bodyPr/>
                    <a:lstStyle/>
                    <a:p>
                      <a:pPr algn="l" fontAlgn="b"/>
                      <a:r>
                        <a:rPr lang="en-US" sz="1200" b="0" i="0" u="none" strike="noStrike" dirty="0">
                          <a:solidFill>
                            <a:srgbClr val="0066FF"/>
                          </a:solidFill>
                          <a:latin typeface="Calibri"/>
                        </a:rPr>
                        <a:t> </a:t>
                      </a:r>
                      <a:r>
                        <a:rPr lang="en-US" sz="1200" b="0" i="0" u="none" strike="noStrike" dirty="0">
                          <a:solidFill>
                            <a:schemeClr val="tx1"/>
                          </a:solidFill>
                          <a:latin typeface="Calibri"/>
                        </a:rPr>
                        <a:t>Information / Records    Administration</a:t>
                      </a:r>
                    </a:p>
                  </a:txBody>
                  <a:tcPr marL="4347" marR="4347" marT="43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marL="0" algn="l" defTabSz="914400" rtl="0" eaLnBrk="1" fontAlgn="b" latinLnBrk="0" hangingPunct="1"/>
                      <a:r>
                        <a:rPr lang="en-US" sz="1200" b="0" i="0" u="none" strike="noStrike" kern="1200" baseline="0" dirty="0">
                          <a:solidFill>
                            <a:schemeClr val="tx1"/>
                          </a:solidFill>
                          <a:latin typeface="Calibri"/>
                          <a:ea typeface="+mn-ea"/>
                          <a:cs typeface="+mn-cs"/>
                        </a:rPr>
                        <a:t>Henry has demonstrated the required skills necessary to  compile, retrieve and analyze information to prepare reports (i.e.  Monthly</a:t>
                      </a:r>
                    </a:p>
                  </a:txBody>
                  <a:tcPr marL="4347" marR="4347" marT="43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900" b="0" i="0" u="none" strike="noStrike" dirty="0">
                          <a:solidFill>
                            <a:srgbClr val="000000"/>
                          </a:solidFill>
                          <a:latin typeface="Calibri"/>
                        </a:rPr>
                        <a:t> </a:t>
                      </a:r>
                    </a:p>
                  </a:txBody>
                  <a:tcPr marL="4347" marR="4347" marT="4348"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dirty="0">
                        <a:solidFill>
                          <a:srgbClr val="000000"/>
                        </a:solidFill>
                        <a:latin typeface="Calibri"/>
                      </a:endParaRPr>
                    </a:p>
                  </a:txBody>
                  <a:tcPr marL="4347" marR="4347" marT="434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47" marR="4347" marT="4348"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1"/>
                  </a:ext>
                </a:extLst>
              </a:tr>
              <a:tr h="370152">
                <a:tc>
                  <a:txBody>
                    <a:bodyPr/>
                    <a:lstStyle/>
                    <a:p>
                      <a:pPr algn="l" fontAlgn="b"/>
                      <a:endParaRPr lang="en-US" sz="900" b="0" i="0" u="none" strike="noStrike" dirty="0">
                        <a:solidFill>
                          <a:srgbClr val="000000"/>
                        </a:solidFill>
                        <a:latin typeface="Calibri"/>
                      </a:endParaRPr>
                    </a:p>
                  </a:txBody>
                  <a:tcPr marL="4347" marR="4347" marT="43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l" defTabSz="914400" rtl="0" eaLnBrk="1" fontAlgn="b" latinLnBrk="0" hangingPunct="1"/>
                      <a:r>
                        <a:rPr lang="en-US" sz="1200" b="0" i="0" u="none" strike="noStrike" kern="1200" baseline="0" dirty="0">
                          <a:solidFill>
                            <a:schemeClr val="tx1"/>
                          </a:solidFill>
                          <a:latin typeface="Calibri"/>
                          <a:ea typeface="+mn-ea"/>
                          <a:cs typeface="+mn-cs"/>
                        </a:rPr>
                        <a:t>Updates, Board of Trustee Reports and Annual  Reports).  He </a:t>
                      </a:r>
                    </a:p>
                    <a:p>
                      <a:pPr marL="0" algn="l" defTabSz="914400" rtl="0" eaLnBrk="1" fontAlgn="b" latinLnBrk="0" hangingPunct="1"/>
                      <a:r>
                        <a:rPr lang="en-US" sz="1200" b="0" i="0" u="none" strike="noStrike" kern="1200" baseline="0" dirty="0">
                          <a:solidFill>
                            <a:schemeClr val="tx1"/>
                          </a:solidFill>
                          <a:latin typeface="Calibri"/>
                          <a:ea typeface="+mn-ea"/>
                          <a:cs typeface="+mn-cs"/>
                        </a:rPr>
                        <a:t>applies an in-depth knowledge of a variety of complex process and</a:t>
                      </a:r>
                    </a:p>
                  </a:txBody>
                  <a:tcPr marL="4347" marR="4347" marT="43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900" b="0" i="0" u="none" strike="noStrike" dirty="0">
                          <a:solidFill>
                            <a:srgbClr val="000000"/>
                          </a:solidFill>
                          <a:latin typeface="Calibri"/>
                        </a:rPr>
                        <a:t>  Contributing</a:t>
                      </a:r>
                    </a:p>
                  </a:txBody>
                  <a:tcPr marL="4347" marR="4347" marT="43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900" b="0" i="0" u="none" strike="noStrike" dirty="0">
                          <a:solidFill>
                            <a:srgbClr val="000000"/>
                          </a:solidFill>
                          <a:latin typeface="Calibri"/>
                        </a:rPr>
                        <a:t> </a:t>
                      </a:r>
                    </a:p>
                  </a:txBody>
                  <a:tcPr marL="4347" marR="4347" marT="43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47" marR="4347" marT="43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2"/>
                  </a:ext>
                </a:extLst>
              </a:tr>
              <a:tr h="370152">
                <a:tc>
                  <a:txBody>
                    <a:bodyPr/>
                    <a:lstStyle/>
                    <a:p>
                      <a:pPr algn="l" fontAlgn="b"/>
                      <a:r>
                        <a:rPr lang="en-US" sz="900" b="0" i="0" u="none" strike="noStrike" dirty="0">
                          <a:solidFill>
                            <a:srgbClr val="000000"/>
                          </a:solidFill>
                          <a:latin typeface="Calibri"/>
                        </a:rPr>
                        <a:t> </a:t>
                      </a:r>
                    </a:p>
                  </a:txBody>
                  <a:tcPr marL="4347" marR="4347" marT="43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200" b="0" i="0" u="none" strike="noStrike" baseline="0" dirty="0">
                          <a:solidFill>
                            <a:schemeClr val="tx1"/>
                          </a:solidFill>
                          <a:latin typeface="Calibri"/>
                        </a:rPr>
                        <a:t>procedures</a:t>
                      </a:r>
                      <a:r>
                        <a:rPr lang="en-US" sz="1200" b="0" i="0" u="none" strike="noStrike" kern="1200" baseline="0" dirty="0">
                          <a:solidFill>
                            <a:schemeClr val="tx1"/>
                          </a:solidFill>
                          <a:latin typeface="Calibri"/>
                          <a:ea typeface="+mn-ea"/>
                          <a:cs typeface="+mn-cs"/>
                        </a:rPr>
                        <a:t> to provide statistical research to compose narrative re</a:t>
                      </a:r>
                      <a:r>
                        <a:rPr lang="en-US" sz="1200" b="0" i="0" u="none" strike="noStrike" baseline="0" dirty="0">
                          <a:solidFill>
                            <a:schemeClr val="tx1"/>
                          </a:solidFill>
                          <a:latin typeface="Calibri"/>
                        </a:rPr>
                        <a:t>ports. </a:t>
                      </a:r>
                      <a:r>
                        <a:rPr lang="en-US" sz="1200" b="0" i="0" u="none" strike="noStrike" kern="1200" baseline="0" dirty="0">
                          <a:solidFill>
                            <a:schemeClr val="tx1"/>
                          </a:solidFill>
                          <a:latin typeface="Calibri"/>
                          <a:ea typeface="+mn-ea"/>
                          <a:cs typeface="+mn-cs"/>
                        </a:rPr>
                        <a:t>Furthermore, he is able to recommend changes to data</a:t>
                      </a:r>
                    </a:p>
                  </a:txBody>
                  <a:tcPr marL="4347" marR="4347" marT="43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900" b="0" i="0" u="none" strike="noStrike" dirty="0">
                          <a:solidFill>
                            <a:srgbClr val="000000"/>
                          </a:solidFill>
                          <a:latin typeface="Calibri"/>
                        </a:rPr>
                        <a:t> </a:t>
                      </a:r>
                    </a:p>
                  </a:txBody>
                  <a:tcPr marL="4347" marR="4347" marT="434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47" marR="4347" marT="434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47" marR="4347" marT="4348" marB="0" anchor="b">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3"/>
                  </a:ext>
                </a:extLst>
              </a:tr>
              <a:tr h="370152">
                <a:tc>
                  <a:txBody>
                    <a:bodyPr/>
                    <a:lstStyle/>
                    <a:p>
                      <a:pPr algn="l" fontAlgn="b"/>
                      <a:r>
                        <a:rPr lang="en-US" sz="900" b="0" i="0" u="none" strike="noStrike" dirty="0">
                          <a:solidFill>
                            <a:srgbClr val="000000"/>
                          </a:solidFill>
                          <a:latin typeface="Calibri"/>
                        </a:rPr>
                        <a:t> </a:t>
                      </a:r>
                    </a:p>
                  </a:txBody>
                  <a:tcPr marL="4347" marR="4347" marT="43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200" b="0" i="0" u="none" strike="noStrike" kern="1200" baseline="0" dirty="0">
                          <a:solidFill>
                            <a:schemeClr val="tx1"/>
                          </a:solidFill>
                          <a:latin typeface="Calibri"/>
                          <a:ea typeface="+mn-ea"/>
                          <a:cs typeface="+mn-cs"/>
                        </a:rPr>
                        <a:t>collection and data presentation methods as necessary for status  reports and briefings to the Director and Associate Vice Chancellor. </a:t>
                      </a:r>
                      <a:endParaRPr lang="en-US" sz="1200" b="0" i="0" u="none" strike="noStrike" dirty="0">
                        <a:solidFill>
                          <a:schemeClr val="tx1"/>
                        </a:solidFill>
                        <a:latin typeface="Calibri"/>
                      </a:endParaRPr>
                    </a:p>
                  </a:txBody>
                  <a:tcPr marL="4347" marR="4347" marT="43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900" b="0" i="0" u="none" strike="noStrike" dirty="0">
                          <a:solidFill>
                            <a:srgbClr val="000000"/>
                          </a:solidFill>
                          <a:latin typeface="Calibri"/>
                        </a:rPr>
                        <a:t>  Journey</a:t>
                      </a:r>
                    </a:p>
                  </a:txBody>
                  <a:tcPr marL="4347" marR="4347" marT="43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900" b="0" i="0" u="none" strike="noStrike" dirty="0">
                          <a:solidFill>
                            <a:srgbClr val="000000"/>
                          </a:solidFill>
                          <a:latin typeface="Calibri"/>
                        </a:rPr>
                        <a:t> </a:t>
                      </a:r>
                      <a:endParaRPr lang="en-US" sz="2400" b="1" i="0" u="none" strike="noStrike" dirty="0">
                        <a:solidFill>
                          <a:srgbClr val="0066FF"/>
                        </a:solidFill>
                        <a:latin typeface="Calibri"/>
                      </a:endParaRPr>
                    </a:p>
                  </a:txBody>
                  <a:tcPr marL="4347" marR="4347" marT="43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47" marR="4347" marT="43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4"/>
                  </a:ext>
                </a:extLst>
              </a:tr>
              <a:tr h="326626">
                <a:tc>
                  <a:txBody>
                    <a:bodyPr/>
                    <a:lstStyle/>
                    <a:p>
                      <a:pPr algn="l" fontAlgn="b"/>
                      <a:r>
                        <a:rPr lang="en-US" sz="900" b="0" i="0" u="none" strike="noStrike" dirty="0">
                          <a:solidFill>
                            <a:srgbClr val="000000"/>
                          </a:solidFill>
                          <a:latin typeface="Calibri"/>
                        </a:rPr>
                        <a:t> </a:t>
                      </a:r>
                    </a:p>
                  </a:txBody>
                  <a:tcPr marL="4347" marR="4347" marT="43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200" b="0" i="0" u="none" strike="noStrike" dirty="0">
                          <a:solidFill>
                            <a:schemeClr val="tx1"/>
                          </a:solidFill>
                          <a:latin typeface="Calibri"/>
                        </a:rPr>
                        <a:t> </a:t>
                      </a:r>
                    </a:p>
                  </a:txBody>
                  <a:tcPr marL="4347" marR="4347" marT="43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900" b="0" i="0" u="none" strike="noStrike" dirty="0">
                          <a:solidFill>
                            <a:srgbClr val="000000"/>
                          </a:solidFill>
                          <a:latin typeface="Calibri"/>
                        </a:rPr>
                        <a:t> </a:t>
                      </a:r>
                    </a:p>
                  </a:txBody>
                  <a:tcPr marL="4347" marR="4347" marT="434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47" marR="4347" marT="434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47" marR="4347" marT="4348" marB="0" anchor="b">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5"/>
                  </a:ext>
                </a:extLst>
              </a:tr>
              <a:tr h="309185">
                <a:tc>
                  <a:txBody>
                    <a:bodyPr/>
                    <a:lstStyle/>
                    <a:p>
                      <a:pPr algn="l" fontAlgn="b"/>
                      <a:r>
                        <a:rPr lang="en-US" sz="900" b="0" i="0" u="none" strike="noStrike" dirty="0">
                          <a:solidFill>
                            <a:srgbClr val="000000"/>
                          </a:solidFill>
                          <a:latin typeface="Calibri"/>
                        </a:rPr>
                        <a:t> </a:t>
                      </a:r>
                    </a:p>
                  </a:txBody>
                  <a:tcPr marL="4347" marR="4347" marT="43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200" b="1" i="0" u="none" strike="noStrike" dirty="0">
                          <a:solidFill>
                            <a:srgbClr val="0066FF"/>
                          </a:solidFill>
                          <a:latin typeface="Calibri"/>
                        </a:rPr>
                        <a:t> </a:t>
                      </a:r>
                    </a:p>
                  </a:txBody>
                  <a:tcPr marL="4347" marR="4347" marT="43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900" b="0" i="0" u="none" strike="noStrike" dirty="0">
                          <a:solidFill>
                            <a:srgbClr val="000000"/>
                          </a:solidFill>
                          <a:latin typeface="Calibri"/>
                        </a:rPr>
                        <a:t>  Advanced</a:t>
                      </a:r>
                    </a:p>
                  </a:txBody>
                  <a:tcPr marL="4347" marR="4347" marT="43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2000" b="1" i="0" u="none" strike="noStrike" dirty="0">
                          <a:solidFill>
                            <a:srgbClr val="0066FF"/>
                          </a:solidFill>
                          <a:latin typeface="Calibri"/>
                        </a:rPr>
                        <a:t> X</a:t>
                      </a:r>
                    </a:p>
                  </a:txBody>
                  <a:tcPr marL="4347" marR="4347" marT="43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47" marR="4347" marT="43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6"/>
                  </a:ext>
                </a:extLst>
              </a:tr>
              <a:tr h="246145">
                <a:tc>
                  <a:txBody>
                    <a:bodyPr/>
                    <a:lstStyle/>
                    <a:p>
                      <a:pPr algn="l" fontAlgn="b"/>
                      <a:r>
                        <a:rPr lang="en-US" sz="900" b="0" i="0" u="none" strike="noStrike" dirty="0">
                          <a:solidFill>
                            <a:srgbClr val="000000"/>
                          </a:solidFill>
                          <a:latin typeface="Calibri"/>
                        </a:rPr>
                        <a:t> </a:t>
                      </a:r>
                    </a:p>
                  </a:txBody>
                  <a:tcPr marL="4347" marR="4347" marT="43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47" marR="4347" marT="43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47" marR="4347" marT="4348"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47" marR="4347" marT="434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47" marR="4347" marT="4348"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
        <p:nvSpPr>
          <p:cNvPr id="38974" name="Down Arrow 5"/>
          <p:cNvSpPr>
            <a:spLocks noChangeArrowheads="1"/>
          </p:cNvSpPr>
          <p:nvPr/>
        </p:nvSpPr>
        <p:spPr bwMode="auto">
          <a:xfrm>
            <a:off x="7772400" y="2514600"/>
            <a:ext cx="762000" cy="762000"/>
          </a:xfrm>
          <a:prstGeom prst="downArrow">
            <a:avLst>
              <a:gd name="adj1" fmla="val 50000"/>
              <a:gd name="adj2" fmla="val 50000"/>
            </a:avLst>
          </a:prstGeom>
          <a:solidFill>
            <a:schemeClr val="accent1"/>
          </a:solidFill>
          <a:ln w="9525" algn="ctr">
            <a:solidFill>
              <a:schemeClr val="tx1"/>
            </a:solidFill>
            <a:miter lim="800000"/>
            <a:headEnd/>
            <a:tailEnd/>
          </a:ln>
        </p:spPr>
        <p:txBody>
          <a:bodyPr wrap="none"/>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sz="3600" b="1" dirty="0">
                <a:solidFill>
                  <a:schemeClr val="tx2">
                    <a:satMod val="130000"/>
                  </a:schemeClr>
                </a:solidFill>
              </a:rPr>
              <a:t>Step 5:  Determine Overall Level</a:t>
            </a:r>
          </a:p>
        </p:txBody>
      </p:sp>
      <p:sp>
        <p:nvSpPr>
          <p:cNvPr id="39939" name="Content Placeholder 2"/>
          <p:cNvSpPr>
            <a:spLocks noGrp="1"/>
          </p:cNvSpPr>
          <p:nvPr>
            <p:ph idx="1"/>
          </p:nvPr>
        </p:nvSpPr>
        <p:spPr/>
        <p:txBody>
          <a:bodyPr/>
          <a:lstStyle/>
          <a:p>
            <a:pPr>
              <a:buFont typeface="Wingdings 2" panose="05020102010507070707" pitchFamily="18" charset="2"/>
              <a:buNone/>
            </a:pPr>
            <a:r>
              <a:rPr lang="en-US" altLang="en-US"/>
              <a:t>Overall level = same level as majority of individual competencies</a:t>
            </a:r>
          </a:p>
          <a:p>
            <a:pPr>
              <a:buFont typeface="Wingdings 2" panose="05020102010507070707" pitchFamily="18" charset="2"/>
              <a:buNone/>
            </a:pPr>
            <a:endParaRPr lang="en-US" altLang="en-US"/>
          </a:p>
          <a:p>
            <a:pPr>
              <a:buFont typeface="Wingdings 2" panose="05020102010507070707" pitchFamily="18" charset="2"/>
              <a:buNone/>
            </a:pPr>
            <a:r>
              <a:rPr lang="en-US" altLang="en-US"/>
              <a:t>Exception – if one or more competencies is more critical to the organization, may carry more “weight” in overall assessment.  Explain and justify in “Comments” section.</a:t>
            </a: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Title 27"/>
          <p:cNvSpPr>
            <a:spLocks noGrp="1"/>
          </p:cNvSpPr>
          <p:nvPr>
            <p:ph type="title"/>
          </p:nvPr>
        </p:nvSpPr>
        <p:spPr/>
        <p:txBody>
          <a:bodyPr/>
          <a:lstStyle/>
          <a:p>
            <a:pPr fontAlgn="auto">
              <a:spcAft>
                <a:spcPts val="0"/>
              </a:spcAft>
              <a:defRPr/>
            </a:pPr>
            <a:r>
              <a:rPr lang="en-US" sz="2800" b="1" dirty="0">
                <a:solidFill>
                  <a:schemeClr val="tx2">
                    <a:satMod val="130000"/>
                  </a:schemeClr>
                </a:solidFill>
              </a:rPr>
              <a:t>Step 5:  Determine Overall Level (cont.)</a:t>
            </a:r>
          </a:p>
        </p:txBody>
      </p:sp>
      <p:sp>
        <p:nvSpPr>
          <p:cNvPr id="40963" name="Content Placeholder 6"/>
          <p:cNvSpPr>
            <a:spLocks noGrp="1"/>
          </p:cNvSpPr>
          <p:nvPr>
            <p:ph idx="1"/>
          </p:nvPr>
        </p:nvSpPr>
        <p:spPr>
          <a:xfrm>
            <a:off x="1182688" y="1828800"/>
            <a:ext cx="7772400" cy="685800"/>
          </a:xfrm>
        </p:spPr>
        <p:txBody>
          <a:bodyPr/>
          <a:lstStyle/>
          <a:p>
            <a:pPr algn="ctr">
              <a:buFont typeface="Wingdings 2" panose="05020102010507070707" pitchFamily="18" charset="2"/>
              <a:buNone/>
            </a:pPr>
            <a:r>
              <a:rPr lang="en-US" altLang="en-US" sz="2400">
                <a:latin typeface="Times New Roman" panose="02020603050405020304" pitchFamily="18" charset="0"/>
              </a:rPr>
              <a:t> </a:t>
            </a:r>
            <a:r>
              <a:rPr lang="en-US" altLang="en-US" sz="1800" b="1">
                <a:solidFill>
                  <a:srgbClr val="0066FF"/>
                </a:solidFill>
              </a:rPr>
              <a:t>Indicate the Band and the Overall Rating</a:t>
            </a:r>
            <a:r>
              <a:rPr lang="en-US" altLang="en-US"/>
              <a:t>.</a:t>
            </a:r>
          </a:p>
        </p:txBody>
      </p:sp>
      <p:graphicFrame>
        <p:nvGraphicFramePr>
          <p:cNvPr id="9" name="Table 8"/>
          <p:cNvGraphicFramePr>
            <a:graphicFrameLocks noGrp="1"/>
          </p:cNvGraphicFramePr>
          <p:nvPr/>
        </p:nvGraphicFramePr>
        <p:xfrm>
          <a:off x="1219200" y="2590800"/>
          <a:ext cx="7924800" cy="4052888"/>
        </p:xfrm>
        <a:graphic>
          <a:graphicData uri="http://schemas.openxmlformats.org/drawingml/2006/table">
            <a:tbl>
              <a:tblPr/>
              <a:tblGrid>
                <a:gridCol w="451770">
                  <a:extLst>
                    <a:ext uri="{9D8B030D-6E8A-4147-A177-3AD203B41FA5}">
                      <a16:colId xmlns:a16="http://schemas.microsoft.com/office/drawing/2014/main" val="20000"/>
                    </a:ext>
                  </a:extLst>
                </a:gridCol>
                <a:gridCol w="451770">
                  <a:extLst>
                    <a:ext uri="{9D8B030D-6E8A-4147-A177-3AD203B41FA5}">
                      <a16:colId xmlns:a16="http://schemas.microsoft.com/office/drawing/2014/main" val="20001"/>
                    </a:ext>
                  </a:extLst>
                </a:gridCol>
                <a:gridCol w="451770">
                  <a:extLst>
                    <a:ext uri="{9D8B030D-6E8A-4147-A177-3AD203B41FA5}">
                      <a16:colId xmlns:a16="http://schemas.microsoft.com/office/drawing/2014/main" val="20002"/>
                    </a:ext>
                  </a:extLst>
                </a:gridCol>
                <a:gridCol w="451770">
                  <a:extLst>
                    <a:ext uri="{9D8B030D-6E8A-4147-A177-3AD203B41FA5}">
                      <a16:colId xmlns:a16="http://schemas.microsoft.com/office/drawing/2014/main" val="20003"/>
                    </a:ext>
                  </a:extLst>
                </a:gridCol>
                <a:gridCol w="451770">
                  <a:extLst>
                    <a:ext uri="{9D8B030D-6E8A-4147-A177-3AD203B41FA5}">
                      <a16:colId xmlns:a16="http://schemas.microsoft.com/office/drawing/2014/main" val="20004"/>
                    </a:ext>
                  </a:extLst>
                </a:gridCol>
                <a:gridCol w="451770">
                  <a:extLst>
                    <a:ext uri="{9D8B030D-6E8A-4147-A177-3AD203B41FA5}">
                      <a16:colId xmlns:a16="http://schemas.microsoft.com/office/drawing/2014/main" val="20005"/>
                    </a:ext>
                  </a:extLst>
                </a:gridCol>
                <a:gridCol w="451770">
                  <a:extLst>
                    <a:ext uri="{9D8B030D-6E8A-4147-A177-3AD203B41FA5}">
                      <a16:colId xmlns:a16="http://schemas.microsoft.com/office/drawing/2014/main" val="20006"/>
                    </a:ext>
                  </a:extLst>
                </a:gridCol>
                <a:gridCol w="451770">
                  <a:extLst>
                    <a:ext uri="{9D8B030D-6E8A-4147-A177-3AD203B41FA5}">
                      <a16:colId xmlns:a16="http://schemas.microsoft.com/office/drawing/2014/main" val="20007"/>
                    </a:ext>
                  </a:extLst>
                </a:gridCol>
                <a:gridCol w="188237">
                  <a:extLst>
                    <a:ext uri="{9D8B030D-6E8A-4147-A177-3AD203B41FA5}">
                      <a16:colId xmlns:a16="http://schemas.microsoft.com/office/drawing/2014/main" val="20008"/>
                    </a:ext>
                  </a:extLst>
                </a:gridCol>
                <a:gridCol w="320003">
                  <a:extLst>
                    <a:ext uri="{9D8B030D-6E8A-4147-A177-3AD203B41FA5}">
                      <a16:colId xmlns:a16="http://schemas.microsoft.com/office/drawing/2014/main" val="20009"/>
                    </a:ext>
                  </a:extLst>
                </a:gridCol>
                <a:gridCol w="451770">
                  <a:extLst>
                    <a:ext uri="{9D8B030D-6E8A-4147-A177-3AD203B41FA5}">
                      <a16:colId xmlns:a16="http://schemas.microsoft.com/office/drawing/2014/main" val="20010"/>
                    </a:ext>
                  </a:extLst>
                </a:gridCol>
                <a:gridCol w="188237">
                  <a:extLst>
                    <a:ext uri="{9D8B030D-6E8A-4147-A177-3AD203B41FA5}">
                      <a16:colId xmlns:a16="http://schemas.microsoft.com/office/drawing/2014/main" val="20011"/>
                    </a:ext>
                  </a:extLst>
                </a:gridCol>
                <a:gridCol w="235296">
                  <a:extLst>
                    <a:ext uri="{9D8B030D-6E8A-4147-A177-3AD203B41FA5}">
                      <a16:colId xmlns:a16="http://schemas.microsoft.com/office/drawing/2014/main" val="20012"/>
                    </a:ext>
                  </a:extLst>
                </a:gridCol>
                <a:gridCol w="480006">
                  <a:extLst>
                    <a:ext uri="{9D8B030D-6E8A-4147-A177-3AD203B41FA5}">
                      <a16:colId xmlns:a16="http://schemas.microsoft.com/office/drawing/2014/main" val="20013"/>
                    </a:ext>
                  </a:extLst>
                </a:gridCol>
                <a:gridCol w="188237">
                  <a:extLst>
                    <a:ext uri="{9D8B030D-6E8A-4147-A177-3AD203B41FA5}">
                      <a16:colId xmlns:a16="http://schemas.microsoft.com/office/drawing/2014/main" val="20014"/>
                    </a:ext>
                  </a:extLst>
                </a:gridCol>
                <a:gridCol w="451770">
                  <a:extLst>
                    <a:ext uri="{9D8B030D-6E8A-4147-A177-3AD203B41FA5}">
                      <a16:colId xmlns:a16="http://schemas.microsoft.com/office/drawing/2014/main" val="20015"/>
                    </a:ext>
                  </a:extLst>
                </a:gridCol>
                <a:gridCol w="451770">
                  <a:extLst>
                    <a:ext uri="{9D8B030D-6E8A-4147-A177-3AD203B41FA5}">
                      <a16:colId xmlns:a16="http://schemas.microsoft.com/office/drawing/2014/main" val="20016"/>
                    </a:ext>
                  </a:extLst>
                </a:gridCol>
                <a:gridCol w="451770">
                  <a:extLst>
                    <a:ext uri="{9D8B030D-6E8A-4147-A177-3AD203B41FA5}">
                      <a16:colId xmlns:a16="http://schemas.microsoft.com/office/drawing/2014/main" val="20017"/>
                    </a:ext>
                  </a:extLst>
                </a:gridCol>
                <a:gridCol w="451770">
                  <a:extLst>
                    <a:ext uri="{9D8B030D-6E8A-4147-A177-3AD203B41FA5}">
                      <a16:colId xmlns:a16="http://schemas.microsoft.com/office/drawing/2014/main" val="20018"/>
                    </a:ext>
                  </a:extLst>
                </a:gridCol>
                <a:gridCol w="451770">
                  <a:extLst>
                    <a:ext uri="{9D8B030D-6E8A-4147-A177-3AD203B41FA5}">
                      <a16:colId xmlns:a16="http://schemas.microsoft.com/office/drawing/2014/main" val="20019"/>
                    </a:ext>
                  </a:extLst>
                </a:gridCol>
              </a:tblGrid>
              <a:tr h="278590">
                <a:tc gridSpan="5">
                  <a:txBody>
                    <a:bodyPr/>
                    <a:lstStyle/>
                    <a:p>
                      <a:pPr algn="l" fontAlgn="b"/>
                      <a:r>
                        <a:rPr lang="en-US" sz="900" b="0" i="0" u="none" strike="noStrike" dirty="0">
                          <a:solidFill>
                            <a:srgbClr val="000000"/>
                          </a:solidFill>
                          <a:latin typeface="Calibri"/>
                        </a:rPr>
                        <a:t>SUPERVISOR / HIRING MANAGER JUSTIFICATION:</a:t>
                      </a:r>
                    </a:p>
                  </a:txBody>
                  <a:tcPr marL="4301" marR="4301" marT="4301"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900" b="0" i="0" u="none" strike="noStrike" dirty="0">
                          <a:solidFill>
                            <a:srgbClr val="000000"/>
                          </a:solidFill>
                          <a:latin typeface="Calibri"/>
                        </a:rPr>
                        <a:t> </a:t>
                      </a:r>
                    </a:p>
                  </a:txBody>
                  <a:tcPr marL="4301" marR="4301" marT="430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900" b="0" i="0" u="none" strike="noStrike" dirty="0">
                          <a:solidFill>
                            <a:srgbClr val="000000"/>
                          </a:solidFill>
                          <a:latin typeface="Calibri"/>
                        </a:rPr>
                        <a:t> </a:t>
                      </a:r>
                    </a:p>
                  </a:txBody>
                  <a:tcPr marL="4301" marR="4301" marT="430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900" b="0" i="0" u="none" strike="noStrike" dirty="0">
                          <a:solidFill>
                            <a:srgbClr val="000000"/>
                          </a:solidFill>
                          <a:latin typeface="Calibri"/>
                        </a:rPr>
                        <a:t> </a:t>
                      </a:r>
                    </a:p>
                  </a:txBody>
                  <a:tcPr marL="4301" marR="4301" marT="430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900" b="0" i="0" u="none" strike="noStrike" dirty="0">
                          <a:solidFill>
                            <a:srgbClr val="000000"/>
                          </a:solidFill>
                          <a:latin typeface="Calibri"/>
                        </a:rPr>
                        <a:t> </a:t>
                      </a:r>
                    </a:p>
                  </a:txBody>
                  <a:tcPr marL="4301" marR="4301" marT="430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900" b="0" i="0" u="none" strike="noStrike" dirty="0">
                          <a:solidFill>
                            <a:srgbClr val="000000"/>
                          </a:solidFill>
                          <a:latin typeface="Calibri"/>
                        </a:rPr>
                        <a:t> </a:t>
                      </a:r>
                    </a:p>
                  </a:txBody>
                  <a:tcPr marL="4301" marR="4301" marT="430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900" b="0" i="0" u="none" strike="noStrike" dirty="0">
                          <a:solidFill>
                            <a:srgbClr val="000000"/>
                          </a:solidFill>
                          <a:latin typeface="Calibri"/>
                        </a:rPr>
                        <a:t> </a:t>
                      </a:r>
                    </a:p>
                  </a:txBody>
                  <a:tcPr marL="4301" marR="4301" marT="430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900" b="0" i="0" u="none" strike="noStrike" dirty="0">
                          <a:solidFill>
                            <a:srgbClr val="000000"/>
                          </a:solidFill>
                          <a:latin typeface="Calibri"/>
                        </a:rPr>
                        <a:t> </a:t>
                      </a:r>
                    </a:p>
                  </a:txBody>
                  <a:tcPr marL="4301" marR="4301" marT="430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900" b="0" i="0" u="none" strike="noStrike" dirty="0">
                          <a:solidFill>
                            <a:srgbClr val="000000"/>
                          </a:solidFill>
                          <a:latin typeface="Calibri"/>
                        </a:rPr>
                        <a:t> </a:t>
                      </a:r>
                    </a:p>
                  </a:txBody>
                  <a:tcPr marL="4301" marR="4301" marT="430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900" b="0" i="0" u="none" strike="noStrike" dirty="0">
                          <a:solidFill>
                            <a:srgbClr val="000000"/>
                          </a:solidFill>
                          <a:latin typeface="Calibri"/>
                        </a:rPr>
                        <a:t> </a:t>
                      </a:r>
                    </a:p>
                  </a:txBody>
                  <a:tcPr marL="4301" marR="4301" marT="430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900" b="0" i="0" u="none" strike="noStrike" dirty="0">
                          <a:solidFill>
                            <a:srgbClr val="000000"/>
                          </a:solidFill>
                          <a:latin typeface="Calibri"/>
                        </a:rPr>
                        <a:t> </a:t>
                      </a:r>
                    </a:p>
                  </a:txBody>
                  <a:tcPr marL="4301" marR="4301" marT="430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900" b="0" i="0" u="none" strike="noStrike" dirty="0">
                          <a:solidFill>
                            <a:srgbClr val="000000"/>
                          </a:solidFill>
                          <a:latin typeface="Calibri"/>
                        </a:rPr>
                        <a:t> </a:t>
                      </a:r>
                    </a:p>
                  </a:txBody>
                  <a:tcPr marL="4301" marR="4301" marT="430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900" b="0" i="0" u="none" strike="noStrike" dirty="0">
                          <a:solidFill>
                            <a:srgbClr val="000000"/>
                          </a:solidFill>
                          <a:latin typeface="Calibri"/>
                        </a:rPr>
                        <a:t> </a:t>
                      </a:r>
                    </a:p>
                  </a:txBody>
                  <a:tcPr marL="4301" marR="4301" marT="430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900" b="0" i="0" u="none" strike="noStrike" dirty="0">
                          <a:solidFill>
                            <a:srgbClr val="000000"/>
                          </a:solidFill>
                          <a:latin typeface="Calibri"/>
                        </a:rPr>
                        <a:t> </a:t>
                      </a:r>
                    </a:p>
                  </a:txBody>
                  <a:tcPr marL="4301" marR="4301" marT="430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900" b="0" i="0" u="none" strike="noStrike" dirty="0">
                          <a:solidFill>
                            <a:srgbClr val="000000"/>
                          </a:solidFill>
                          <a:latin typeface="Calibri"/>
                        </a:rPr>
                        <a:t> </a:t>
                      </a:r>
                    </a:p>
                  </a:txBody>
                  <a:tcPr marL="4301" marR="4301" marT="430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900" b="0" i="0" u="none" strike="noStrike" dirty="0">
                          <a:solidFill>
                            <a:srgbClr val="000000"/>
                          </a:solidFill>
                          <a:latin typeface="Calibri"/>
                        </a:rPr>
                        <a:t> </a:t>
                      </a:r>
                    </a:p>
                  </a:txBody>
                  <a:tcPr marL="4301" marR="4301" marT="4301"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0"/>
                  </a:ext>
                </a:extLst>
              </a:tr>
              <a:tr h="158812">
                <a:tc>
                  <a:txBody>
                    <a:bodyPr/>
                    <a:lstStyle/>
                    <a:p>
                      <a:pPr algn="l" fontAlgn="b"/>
                      <a:r>
                        <a:rPr lang="en-US" sz="900" b="0" i="0" u="none" strike="noStrike" dirty="0">
                          <a:solidFill>
                            <a:srgbClr val="000000"/>
                          </a:solidFill>
                          <a:latin typeface="Calibri"/>
                        </a:rPr>
                        <a:t> </a:t>
                      </a:r>
                    </a:p>
                  </a:txBody>
                  <a:tcPr marL="4301" marR="4301" marT="4301"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r>
                        <a:rPr lang="en-US" sz="900" b="0" i="0" u="none" strike="noStrike" dirty="0">
                          <a:solidFill>
                            <a:srgbClr val="000000"/>
                          </a:solidFill>
                          <a:latin typeface="Calibri"/>
                        </a:rPr>
                        <a:t> </a:t>
                      </a:r>
                    </a:p>
                  </a:txBody>
                  <a:tcPr marL="4301" marR="4301" marT="4301"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1"/>
                  </a:ext>
                </a:extLst>
              </a:tr>
              <a:tr h="158812">
                <a:tc>
                  <a:txBody>
                    <a:bodyPr/>
                    <a:lstStyle/>
                    <a:p>
                      <a:pPr algn="l" fontAlgn="b"/>
                      <a:r>
                        <a:rPr lang="en-US" sz="900" b="0" i="0" u="none" strike="noStrike" dirty="0">
                          <a:solidFill>
                            <a:srgbClr val="000000"/>
                          </a:solidFill>
                          <a:latin typeface="Calibri"/>
                        </a:rPr>
                        <a:t> </a:t>
                      </a:r>
                    </a:p>
                  </a:txBody>
                  <a:tcPr marL="4301" marR="4301" marT="4301"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r>
                        <a:rPr lang="en-US" sz="900" b="0" i="0" u="none" strike="noStrike" dirty="0">
                          <a:solidFill>
                            <a:srgbClr val="000000"/>
                          </a:solidFill>
                          <a:latin typeface="Calibri"/>
                        </a:rPr>
                        <a:t> </a:t>
                      </a:r>
                    </a:p>
                  </a:txBody>
                  <a:tcPr marL="4301" marR="4301" marT="4301"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2"/>
                  </a:ext>
                </a:extLst>
              </a:tr>
              <a:tr h="158812">
                <a:tc>
                  <a:txBody>
                    <a:bodyPr/>
                    <a:lstStyle/>
                    <a:p>
                      <a:pPr algn="l" fontAlgn="b"/>
                      <a:r>
                        <a:rPr lang="en-US" sz="900" b="0" i="0" u="none" strike="noStrike" dirty="0">
                          <a:solidFill>
                            <a:srgbClr val="000000"/>
                          </a:solidFill>
                          <a:latin typeface="Calibri"/>
                        </a:rPr>
                        <a:t> </a:t>
                      </a:r>
                    </a:p>
                  </a:txBody>
                  <a:tcPr marL="4301" marR="4301" marT="4301"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r>
                        <a:rPr lang="en-US" sz="900" b="0" i="0" u="none" strike="noStrike" dirty="0">
                          <a:solidFill>
                            <a:srgbClr val="000000"/>
                          </a:solidFill>
                          <a:latin typeface="Calibri"/>
                        </a:rPr>
                        <a:t> </a:t>
                      </a:r>
                    </a:p>
                  </a:txBody>
                  <a:tcPr marL="4301" marR="4301" marT="4301"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3"/>
                  </a:ext>
                </a:extLst>
              </a:tr>
              <a:tr h="158812">
                <a:tc>
                  <a:txBody>
                    <a:bodyPr/>
                    <a:lstStyle/>
                    <a:p>
                      <a:pPr algn="l" fontAlgn="b"/>
                      <a:r>
                        <a:rPr lang="en-US" sz="900" b="0" i="0" u="none" strike="noStrike" dirty="0">
                          <a:solidFill>
                            <a:srgbClr val="000000"/>
                          </a:solidFill>
                          <a:latin typeface="Calibri"/>
                        </a:rPr>
                        <a:t> </a:t>
                      </a:r>
                    </a:p>
                  </a:txBody>
                  <a:tcPr marL="4301" marR="4301" marT="4301"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r>
                        <a:rPr lang="en-US" sz="900" b="0" i="0" u="none" strike="noStrike" dirty="0">
                          <a:solidFill>
                            <a:srgbClr val="000000"/>
                          </a:solidFill>
                          <a:latin typeface="Calibri"/>
                        </a:rPr>
                        <a:t> </a:t>
                      </a:r>
                    </a:p>
                  </a:txBody>
                  <a:tcPr marL="4301" marR="4301" marT="4301"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4"/>
                  </a:ext>
                </a:extLst>
              </a:tr>
              <a:tr h="158812">
                <a:tc>
                  <a:txBody>
                    <a:bodyPr/>
                    <a:lstStyle/>
                    <a:p>
                      <a:pPr algn="l" fontAlgn="b"/>
                      <a:r>
                        <a:rPr lang="en-US" sz="900" b="0" i="0" u="none" strike="noStrike" dirty="0">
                          <a:solidFill>
                            <a:srgbClr val="000000"/>
                          </a:solidFill>
                          <a:latin typeface="Calibri"/>
                        </a:rPr>
                        <a:t> </a:t>
                      </a:r>
                    </a:p>
                  </a:txBody>
                  <a:tcPr marL="4301" marR="4301" marT="4301"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r>
                        <a:rPr lang="en-US" sz="900" b="0" i="0" u="none" strike="noStrike" dirty="0">
                          <a:solidFill>
                            <a:srgbClr val="000000"/>
                          </a:solidFill>
                          <a:latin typeface="Calibri"/>
                        </a:rPr>
                        <a:t> </a:t>
                      </a:r>
                    </a:p>
                  </a:txBody>
                  <a:tcPr marL="4301" marR="4301" marT="4301"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5"/>
                  </a:ext>
                </a:extLst>
              </a:tr>
              <a:tr h="158812">
                <a:tc>
                  <a:txBody>
                    <a:bodyPr/>
                    <a:lstStyle/>
                    <a:p>
                      <a:pPr algn="l" fontAlgn="b"/>
                      <a:r>
                        <a:rPr lang="en-US" sz="900" b="0" i="0" u="none" strike="noStrike" dirty="0">
                          <a:solidFill>
                            <a:srgbClr val="000000"/>
                          </a:solidFill>
                          <a:latin typeface="Calibri"/>
                        </a:rPr>
                        <a:t> </a:t>
                      </a:r>
                    </a:p>
                  </a:txBody>
                  <a:tcPr marL="4301" marR="4301" marT="4301"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r>
                        <a:rPr lang="en-US" sz="900" b="0" i="0" u="none" strike="noStrike" dirty="0">
                          <a:solidFill>
                            <a:srgbClr val="000000"/>
                          </a:solidFill>
                          <a:latin typeface="Calibri"/>
                        </a:rPr>
                        <a:t> </a:t>
                      </a:r>
                    </a:p>
                  </a:txBody>
                  <a:tcPr marL="4301" marR="4301" marT="4301"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6"/>
                  </a:ext>
                </a:extLst>
              </a:tr>
              <a:tr h="158812">
                <a:tc>
                  <a:txBody>
                    <a:bodyPr/>
                    <a:lstStyle/>
                    <a:p>
                      <a:pPr algn="l" fontAlgn="b"/>
                      <a:r>
                        <a:rPr lang="en-US" sz="900" b="0" i="0" u="none" strike="noStrike" dirty="0">
                          <a:solidFill>
                            <a:srgbClr val="000000"/>
                          </a:solidFill>
                          <a:latin typeface="Calibri"/>
                        </a:rPr>
                        <a:t> </a:t>
                      </a:r>
                    </a:p>
                  </a:txBody>
                  <a:tcPr marL="4301" marR="4301" marT="4301" marB="0" anchor="b">
                    <a:lnL w="1270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r>
                        <a:rPr lang="en-US" sz="900" b="0" i="0" u="none" strike="noStrike" dirty="0">
                          <a:solidFill>
                            <a:srgbClr val="000000"/>
                          </a:solidFill>
                          <a:latin typeface="Calibri"/>
                        </a:rPr>
                        <a:t> </a:t>
                      </a:r>
                    </a:p>
                  </a:txBody>
                  <a:tcPr marL="4301" marR="4301" marT="4301"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7"/>
                  </a:ext>
                </a:extLst>
              </a:tr>
              <a:tr h="158812">
                <a:tc gridSpan="5">
                  <a:txBody>
                    <a:bodyPr/>
                    <a:lstStyle/>
                    <a:p>
                      <a:pPr algn="ctr" fontAlgn="b"/>
                      <a:r>
                        <a:rPr lang="en-US" sz="900" b="0" i="0" u="none" strike="noStrike" dirty="0">
                          <a:solidFill>
                            <a:srgbClr val="000000"/>
                          </a:solidFill>
                          <a:latin typeface="Calibri"/>
                        </a:rPr>
                        <a:t> </a:t>
                      </a:r>
                    </a:p>
                  </a:txBody>
                  <a:tcPr marL="4301" marR="4301" marT="4301"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13">
                  <a:txBody>
                    <a:bodyPr/>
                    <a:lstStyle/>
                    <a:p>
                      <a:pPr algn="ctr" fontAlgn="b"/>
                      <a:r>
                        <a:rPr lang="en-US" sz="900" b="0" i="0" u="none" strike="noStrike" dirty="0">
                          <a:solidFill>
                            <a:srgbClr val="000000"/>
                          </a:solidFill>
                          <a:latin typeface="Calibri"/>
                        </a:rPr>
                        <a:t> </a:t>
                      </a:r>
                    </a:p>
                  </a:txBody>
                  <a:tcPr marL="4301" marR="4301" marT="4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900" b="0" i="0" u="none" strike="noStrike" dirty="0">
                        <a:solidFill>
                          <a:srgbClr val="000000"/>
                        </a:solidFill>
                        <a:latin typeface="Calibri"/>
                      </a:endParaRPr>
                    </a:p>
                  </a:txBody>
                  <a:tcPr marL="4301" marR="4301" marT="430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900" b="0" i="0" u="none" strike="noStrike" dirty="0">
                          <a:solidFill>
                            <a:srgbClr val="000000"/>
                          </a:solidFill>
                          <a:latin typeface="Calibri"/>
                        </a:rPr>
                        <a:t> </a:t>
                      </a:r>
                    </a:p>
                  </a:txBody>
                  <a:tcPr marL="4301" marR="4301" marT="4301"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8"/>
                  </a:ext>
                </a:extLst>
              </a:tr>
              <a:tr h="324305">
                <a:tc>
                  <a:txBody>
                    <a:bodyPr/>
                    <a:lstStyle/>
                    <a:p>
                      <a:pPr algn="l" fontAlgn="b"/>
                      <a:r>
                        <a:rPr lang="en-US" sz="900" b="0" i="0" u="none" strike="noStrike" dirty="0">
                          <a:solidFill>
                            <a:srgbClr val="000000"/>
                          </a:solidFill>
                          <a:latin typeface="Calibri"/>
                        </a:rPr>
                        <a:t>Band:</a:t>
                      </a:r>
                    </a:p>
                  </a:txBody>
                  <a:tcPr marL="4301" marR="4301" marT="4301" marB="0" anchor="b">
                    <a:lnL w="12700" cap="flat" cmpd="sng" algn="ctr">
                      <a:solidFill>
                        <a:srgbClr val="000000"/>
                      </a:solidFill>
                      <a:prstDash val="solid"/>
                      <a:round/>
                      <a:headEnd type="none" w="med" len="med"/>
                      <a:tailEnd type="none" w="med" len="med"/>
                    </a:lnL>
                    <a:lnR>
                      <a:noFill/>
                    </a:lnR>
                    <a:lnT>
                      <a:noFill/>
                    </a:lnT>
                    <a:lnB>
                      <a:noFill/>
                    </a:lnB>
                  </a:tcPr>
                </a:tc>
                <a:tc gridSpan="4">
                  <a:txBody>
                    <a:bodyPr/>
                    <a:lstStyle/>
                    <a:p>
                      <a:pPr algn="ctr" fontAlgn="b"/>
                      <a:r>
                        <a:rPr lang="en-US" sz="1000" b="1" i="0" u="none" strike="noStrike" dirty="0">
                          <a:solidFill>
                            <a:srgbClr val="0066FF"/>
                          </a:solidFill>
                          <a:latin typeface="Calibri"/>
                        </a:rPr>
                        <a:t>Administrative</a:t>
                      </a:r>
                      <a:r>
                        <a:rPr lang="en-US" sz="1000" b="1" i="0" u="none" strike="noStrike" baseline="0" dirty="0">
                          <a:solidFill>
                            <a:srgbClr val="0066FF"/>
                          </a:solidFill>
                          <a:latin typeface="Calibri"/>
                        </a:rPr>
                        <a:t> Support Specialist</a:t>
                      </a:r>
                      <a:endParaRPr lang="en-US" sz="1000" b="1" i="0" u="none" strike="noStrike" dirty="0">
                        <a:solidFill>
                          <a:srgbClr val="0066FF"/>
                        </a:solidFill>
                        <a:latin typeface="Calibri"/>
                      </a:endParaRPr>
                    </a:p>
                  </a:txBody>
                  <a:tcPr marL="4301" marR="4301" marT="4301"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900" b="0" i="0" u="none" strike="noStrike" dirty="0">
                          <a:solidFill>
                            <a:srgbClr val="000000"/>
                          </a:solidFill>
                          <a:latin typeface="Calibri"/>
                        </a:rPr>
                        <a:t>Level:</a:t>
                      </a:r>
                    </a:p>
                  </a:txBody>
                  <a:tcPr marL="4301" marR="4301" marT="4301" marB="0" anchor="b">
                    <a:lnL w="6350" cap="flat" cmpd="sng" algn="ctr">
                      <a:solidFill>
                        <a:srgbClr val="000000"/>
                      </a:solidFill>
                      <a:prstDash val="solid"/>
                      <a:round/>
                      <a:headEnd type="none" w="med" len="med"/>
                      <a:tailEnd type="none" w="med" len="med"/>
                    </a:lnL>
                    <a:lnR>
                      <a:noFill/>
                    </a:lnR>
                    <a:lnT>
                      <a:noFill/>
                    </a:lnT>
                    <a:lnB>
                      <a:noFill/>
                    </a:lnB>
                  </a:tcPr>
                </a:tc>
                <a:tc gridSpan="2">
                  <a:txBody>
                    <a:bodyPr/>
                    <a:lstStyle/>
                    <a:p>
                      <a:pPr algn="r" fontAlgn="b"/>
                      <a:r>
                        <a:rPr lang="en-US" sz="900" b="0" i="0" u="none" strike="noStrike" dirty="0">
                          <a:solidFill>
                            <a:srgbClr val="000000"/>
                          </a:solidFill>
                          <a:latin typeface="Calibri"/>
                        </a:rPr>
                        <a:t>Contributing</a:t>
                      </a:r>
                    </a:p>
                  </a:txBody>
                  <a:tcPr marL="4301" marR="4301" marT="4301"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l" fontAlgn="b"/>
                      <a:r>
                        <a:rPr lang="en-US" sz="900" b="0" i="0" u="none" strike="noStrike" dirty="0">
                          <a:solidFill>
                            <a:srgbClr val="000000"/>
                          </a:solidFill>
                          <a:latin typeface="Calibri"/>
                        </a:rPr>
                        <a:t> </a:t>
                      </a:r>
                    </a:p>
                  </a:txBody>
                  <a:tcPr marL="4301" marR="4301" marT="4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900" b="0" i="0" u="none" strike="noStrike" dirty="0">
                          <a:solidFill>
                            <a:srgbClr val="000000"/>
                          </a:solidFill>
                          <a:latin typeface="Calibri"/>
                        </a:rPr>
                        <a:t>Journey</a:t>
                      </a:r>
                    </a:p>
                  </a:txBody>
                  <a:tcPr marL="4301" marR="4301" marT="430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900" b="0" i="0" u="none" strike="noStrike" dirty="0">
                          <a:solidFill>
                            <a:srgbClr val="000000"/>
                          </a:solidFill>
                          <a:latin typeface="Calibri"/>
                        </a:rPr>
                        <a:t> </a:t>
                      </a:r>
                      <a:endParaRPr lang="en-US" sz="1400" b="1" i="0" u="none" strike="noStrike" dirty="0">
                        <a:solidFill>
                          <a:srgbClr val="0066FF"/>
                        </a:solidFill>
                        <a:latin typeface="Calibri"/>
                      </a:endParaRPr>
                    </a:p>
                  </a:txBody>
                  <a:tcPr marL="4301" marR="4301" marT="4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900" b="0" i="0" u="none" strike="noStrike" dirty="0">
                          <a:solidFill>
                            <a:srgbClr val="000000"/>
                          </a:solidFill>
                          <a:latin typeface="Calibri"/>
                        </a:rPr>
                        <a:t>Advanced</a:t>
                      </a:r>
                    </a:p>
                  </a:txBody>
                  <a:tcPr marL="4301" marR="4301" marT="430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400" b="1" i="0" u="none" strike="noStrike" dirty="0">
                          <a:solidFill>
                            <a:srgbClr val="0066FF"/>
                          </a:solidFill>
                          <a:latin typeface="Calibri"/>
                        </a:rPr>
                        <a:t> X</a:t>
                      </a:r>
                    </a:p>
                  </a:txBody>
                  <a:tcPr marL="4301" marR="4301" marT="4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r>
                        <a:rPr lang="en-US" sz="900" b="0" i="0" u="none" strike="noStrike" dirty="0">
                          <a:solidFill>
                            <a:srgbClr val="000000"/>
                          </a:solidFill>
                          <a:latin typeface="Calibri"/>
                        </a:rPr>
                        <a:t> </a:t>
                      </a:r>
                    </a:p>
                  </a:txBody>
                  <a:tcPr marL="4301" marR="4301" marT="430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900" b="0" i="0" u="none" strike="noStrike" dirty="0">
                          <a:solidFill>
                            <a:srgbClr val="000000"/>
                          </a:solidFill>
                          <a:latin typeface="Calibri"/>
                        </a:rPr>
                        <a:t> </a:t>
                      </a:r>
                    </a:p>
                  </a:txBody>
                  <a:tcPr marL="4301" marR="4301" marT="4301"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9"/>
                  </a:ext>
                </a:extLst>
              </a:tr>
              <a:tr h="158812">
                <a:tc gridSpan="5">
                  <a:txBody>
                    <a:bodyPr/>
                    <a:lstStyle/>
                    <a:p>
                      <a:pPr algn="ctr" fontAlgn="b"/>
                      <a:r>
                        <a:rPr lang="en-US" sz="900" b="0" i="0" u="none" strike="noStrike" dirty="0">
                          <a:solidFill>
                            <a:srgbClr val="000000"/>
                          </a:solidFill>
                          <a:latin typeface="Calibri"/>
                        </a:rPr>
                        <a:t> </a:t>
                      </a:r>
                    </a:p>
                  </a:txBody>
                  <a:tcPr marL="4301" marR="4301" marT="4301"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13">
                  <a:txBody>
                    <a:bodyPr/>
                    <a:lstStyle/>
                    <a:p>
                      <a:pPr algn="ctr" fontAlgn="b"/>
                      <a:r>
                        <a:rPr lang="en-US" sz="900" b="0" i="0" u="none" strike="noStrike" dirty="0">
                          <a:solidFill>
                            <a:srgbClr val="000000"/>
                          </a:solidFill>
                          <a:latin typeface="Calibri"/>
                        </a:rPr>
                        <a:t> </a:t>
                      </a:r>
                    </a:p>
                  </a:txBody>
                  <a:tcPr marL="4301" marR="4301" marT="4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900" b="0" i="0" u="none" strike="noStrike" dirty="0">
                        <a:solidFill>
                          <a:srgbClr val="000000"/>
                        </a:solidFill>
                        <a:latin typeface="Calibri"/>
                      </a:endParaRPr>
                    </a:p>
                  </a:txBody>
                  <a:tcPr marL="4301" marR="4301" marT="430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900" b="0" i="0" u="none" strike="noStrike" dirty="0">
                          <a:solidFill>
                            <a:srgbClr val="000000"/>
                          </a:solidFill>
                          <a:latin typeface="Calibri"/>
                        </a:rPr>
                        <a:t> </a:t>
                      </a:r>
                    </a:p>
                  </a:txBody>
                  <a:tcPr marL="4301" marR="4301" marT="4301"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10"/>
                  </a:ext>
                </a:extLst>
              </a:tr>
              <a:tr h="278590">
                <a:tc gridSpan="18">
                  <a:txBody>
                    <a:bodyPr/>
                    <a:lstStyle/>
                    <a:p>
                      <a:pPr algn="l" fontAlgn="b"/>
                      <a:r>
                        <a:rPr lang="en-US" sz="900" b="1" i="0" u="none" strike="noStrike" dirty="0">
                          <a:solidFill>
                            <a:srgbClr val="000000"/>
                          </a:solidFill>
                          <a:latin typeface="Calibri"/>
                        </a:rPr>
                        <a:t>Note:  Band Level is subject to change based on performance/competencies demonstrated during the probationary period or initial period of evaluation.</a:t>
                      </a:r>
                    </a:p>
                  </a:txBody>
                  <a:tcPr marL="4301" marR="4301" marT="4301"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r>
                        <a:rPr lang="en-US" sz="900" b="0" i="0" u="none" strike="noStrike" dirty="0">
                          <a:solidFill>
                            <a:srgbClr val="000000"/>
                          </a:solidFill>
                          <a:latin typeface="Calibri"/>
                        </a:rPr>
                        <a:t> </a:t>
                      </a:r>
                    </a:p>
                  </a:txBody>
                  <a:tcPr marL="4301" marR="4301" marT="4301"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11"/>
                  </a:ext>
                </a:extLst>
              </a:tr>
              <a:tr h="158812">
                <a:tc>
                  <a:txBody>
                    <a:bodyPr/>
                    <a:lstStyle/>
                    <a:p>
                      <a:pPr algn="l" fontAlgn="b"/>
                      <a:r>
                        <a:rPr lang="en-US" sz="900" b="0" i="0" u="none" strike="noStrike" dirty="0">
                          <a:solidFill>
                            <a:srgbClr val="000000"/>
                          </a:solidFill>
                          <a:latin typeface="Calibri"/>
                        </a:rPr>
                        <a:t> </a:t>
                      </a:r>
                    </a:p>
                  </a:txBody>
                  <a:tcPr marL="4301" marR="4301" marT="4301"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r>
                        <a:rPr lang="en-US" sz="900" b="0" i="0" u="none" strike="noStrike" dirty="0">
                          <a:solidFill>
                            <a:srgbClr val="000000"/>
                          </a:solidFill>
                          <a:latin typeface="Calibri"/>
                        </a:rPr>
                        <a:t> </a:t>
                      </a:r>
                    </a:p>
                  </a:txBody>
                  <a:tcPr marL="4301" marR="4301" marT="4301"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12"/>
                  </a:ext>
                </a:extLst>
              </a:tr>
              <a:tr h="158812">
                <a:tc>
                  <a:txBody>
                    <a:bodyPr/>
                    <a:lstStyle/>
                    <a:p>
                      <a:pPr algn="l" fontAlgn="b"/>
                      <a:r>
                        <a:rPr lang="en-US" sz="900" b="0" i="0" u="none" strike="noStrike" dirty="0">
                          <a:solidFill>
                            <a:srgbClr val="000000"/>
                          </a:solidFill>
                          <a:latin typeface="Calibri"/>
                        </a:rPr>
                        <a:t> </a:t>
                      </a:r>
                    </a:p>
                  </a:txBody>
                  <a:tcPr marL="4301" marR="4301" marT="4301"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r>
                        <a:rPr lang="en-US" sz="900" b="0" i="0" u="none" strike="noStrike" dirty="0">
                          <a:solidFill>
                            <a:srgbClr val="000000"/>
                          </a:solidFill>
                          <a:latin typeface="Calibri"/>
                        </a:rPr>
                        <a:t> </a:t>
                      </a:r>
                    </a:p>
                  </a:txBody>
                  <a:tcPr marL="4301" marR="4301" marT="4301"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13"/>
                  </a:ext>
                </a:extLst>
              </a:tr>
              <a:tr h="158812">
                <a:tc>
                  <a:txBody>
                    <a:bodyPr/>
                    <a:lstStyle/>
                    <a:p>
                      <a:pPr algn="l" fontAlgn="b"/>
                      <a:r>
                        <a:rPr lang="en-US" sz="900" b="0" i="0" u="none" strike="noStrike" dirty="0">
                          <a:solidFill>
                            <a:srgbClr val="000000"/>
                          </a:solidFill>
                          <a:latin typeface="Calibri"/>
                        </a:rPr>
                        <a:t> </a:t>
                      </a:r>
                    </a:p>
                  </a:txBody>
                  <a:tcPr marL="4301" marR="4301" marT="4301"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r>
                        <a:rPr lang="en-US" sz="900" b="0" i="0" u="none" strike="noStrike" dirty="0">
                          <a:solidFill>
                            <a:srgbClr val="000000"/>
                          </a:solidFill>
                          <a:latin typeface="Calibri"/>
                        </a:rPr>
                        <a:t> </a:t>
                      </a:r>
                    </a:p>
                  </a:txBody>
                  <a:tcPr marL="4301" marR="4301" marT="4301"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14"/>
                  </a:ext>
                </a:extLst>
              </a:tr>
              <a:tr h="158812">
                <a:tc>
                  <a:txBody>
                    <a:bodyPr/>
                    <a:lstStyle/>
                    <a:p>
                      <a:pPr algn="l" fontAlgn="b"/>
                      <a:r>
                        <a:rPr lang="en-US" sz="900" b="0" i="0" u="none" strike="noStrike" dirty="0">
                          <a:solidFill>
                            <a:srgbClr val="000000"/>
                          </a:solidFill>
                          <a:latin typeface="Calibri"/>
                        </a:rPr>
                        <a:t> </a:t>
                      </a:r>
                    </a:p>
                  </a:txBody>
                  <a:tcPr marL="38705" marR="4301" marT="4301" marB="0" anchor="b">
                    <a:lnL w="1270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38705" marR="4301" marT="4301"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38705" marR="4301" marT="4301"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38705" marR="4301" marT="4301"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gridSpan="6">
                  <a:txBody>
                    <a:bodyPr/>
                    <a:lstStyle/>
                    <a:p>
                      <a:pPr algn="ctr" fontAlgn="b"/>
                      <a:r>
                        <a:rPr lang="en-US" sz="900" b="0" i="0" u="none" strike="noStrike" dirty="0">
                          <a:solidFill>
                            <a:srgbClr val="000000"/>
                          </a:solidFill>
                          <a:latin typeface="Calibri"/>
                        </a:rPr>
                        <a:t> </a:t>
                      </a:r>
                    </a:p>
                  </a:txBody>
                  <a:tcPr marL="4301" marR="4301" marT="4301"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gridSpan="5">
                  <a:txBody>
                    <a:bodyPr/>
                    <a:lstStyle/>
                    <a:p>
                      <a:pPr algn="ctr" fontAlgn="b"/>
                      <a:r>
                        <a:rPr lang="en-US" sz="900" b="0" i="0" u="none" strike="noStrike" dirty="0">
                          <a:solidFill>
                            <a:srgbClr val="000000"/>
                          </a:solidFill>
                          <a:latin typeface="Calibri"/>
                        </a:rPr>
                        <a:t> </a:t>
                      </a:r>
                    </a:p>
                  </a:txBody>
                  <a:tcPr marL="4301" marR="4301" marT="4301"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r>
                        <a:rPr lang="en-US" sz="900" b="0" i="0" u="none" strike="noStrike" dirty="0">
                          <a:solidFill>
                            <a:srgbClr val="000000"/>
                          </a:solidFill>
                          <a:latin typeface="Calibri"/>
                        </a:rPr>
                        <a:t> </a:t>
                      </a:r>
                    </a:p>
                  </a:txBody>
                  <a:tcPr marL="4301" marR="4301" marT="4301"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15"/>
                  </a:ext>
                </a:extLst>
              </a:tr>
              <a:tr h="158812">
                <a:tc gridSpan="3">
                  <a:txBody>
                    <a:bodyPr/>
                    <a:lstStyle/>
                    <a:p>
                      <a:pPr algn="l" fontAlgn="b"/>
                      <a:r>
                        <a:rPr lang="en-US" sz="900" b="1" i="0" u="none" strike="noStrike" dirty="0">
                          <a:solidFill>
                            <a:srgbClr val="000000"/>
                          </a:solidFill>
                          <a:latin typeface="Calibri"/>
                        </a:rPr>
                        <a:t>Supervisor Signature</a:t>
                      </a:r>
                    </a:p>
                  </a:txBody>
                  <a:tcPr marL="4301" marR="4301" marT="4301"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a:txBody>
                    <a:bodyPr/>
                    <a:lstStyle/>
                    <a:p>
                      <a:pPr algn="l" fontAlgn="b"/>
                      <a:r>
                        <a:rPr lang="en-US" sz="900" b="1" i="0" u="none" strike="noStrike" dirty="0">
                          <a:solidFill>
                            <a:srgbClr val="000000"/>
                          </a:solidFill>
                          <a:latin typeface="Calibri"/>
                        </a:rPr>
                        <a:t>Date</a:t>
                      </a:r>
                    </a:p>
                  </a:txBody>
                  <a:tcPr marL="4301" marR="4301" marT="430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gridSpan="5">
                  <a:txBody>
                    <a:bodyPr/>
                    <a:lstStyle/>
                    <a:p>
                      <a:pPr algn="l" fontAlgn="b"/>
                      <a:r>
                        <a:rPr lang="en-US" sz="900" b="1" i="0" u="none" strike="noStrike" dirty="0">
                          <a:solidFill>
                            <a:srgbClr val="000000"/>
                          </a:solidFill>
                          <a:latin typeface="Calibri"/>
                        </a:rPr>
                        <a:t>Department Head / Director Signature</a:t>
                      </a:r>
                    </a:p>
                  </a:txBody>
                  <a:tcPr marL="4301" marR="4301" marT="4301" marB="0" anchor="b">
                    <a:lnL>
                      <a:noFill/>
                    </a:lnL>
                    <a:lnR>
                      <a:noFill/>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900" b="1" i="0" u="none" strike="noStrike" dirty="0">
                          <a:solidFill>
                            <a:srgbClr val="000000"/>
                          </a:solidFill>
                          <a:latin typeface="Calibri"/>
                        </a:rPr>
                        <a:t>Date</a:t>
                      </a:r>
                    </a:p>
                  </a:txBody>
                  <a:tcPr marL="4301" marR="4301" marT="430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gridSpan="4">
                  <a:txBody>
                    <a:bodyPr/>
                    <a:lstStyle/>
                    <a:p>
                      <a:pPr algn="l" fontAlgn="b"/>
                      <a:r>
                        <a:rPr lang="en-US" sz="900" b="1" i="0" u="none" strike="noStrike" dirty="0">
                          <a:solidFill>
                            <a:srgbClr val="000000"/>
                          </a:solidFill>
                          <a:latin typeface="Calibri"/>
                        </a:rPr>
                        <a:t>Employee Signature</a:t>
                      </a:r>
                    </a:p>
                  </a:txBody>
                  <a:tcPr marL="4301" marR="4301" marT="4301" marB="0" anchor="b">
                    <a:lnL>
                      <a:noFill/>
                    </a:lnL>
                    <a:lnR>
                      <a:noFill/>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900" b="1" i="0" u="none" strike="noStrike" dirty="0">
                          <a:solidFill>
                            <a:srgbClr val="000000"/>
                          </a:solidFill>
                          <a:latin typeface="Calibri"/>
                        </a:rPr>
                        <a:t>Date</a:t>
                      </a:r>
                    </a:p>
                  </a:txBody>
                  <a:tcPr marL="4301" marR="4301" marT="430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r>
                        <a:rPr lang="en-US" sz="900" b="0" i="0" u="none" strike="noStrike" dirty="0">
                          <a:solidFill>
                            <a:srgbClr val="000000"/>
                          </a:solidFill>
                          <a:latin typeface="Calibri"/>
                        </a:rPr>
                        <a:t> </a:t>
                      </a:r>
                    </a:p>
                  </a:txBody>
                  <a:tcPr marL="4301" marR="4301" marT="4301"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16"/>
                  </a:ext>
                </a:extLst>
              </a:tr>
              <a:tr h="158812">
                <a:tc gridSpan="18">
                  <a:txBody>
                    <a:bodyPr/>
                    <a:lstStyle/>
                    <a:p>
                      <a:pPr algn="ctr" fontAlgn="b"/>
                      <a:r>
                        <a:rPr lang="en-US" sz="900" b="0" i="0" u="none" strike="noStrike" dirty="0">
                          <a:solidFill>
                            <a:srgbClr val="000000"/>
                          </a:solidFill>
                          <a:latin typeface="Calibri"/>
                        </a:rPr>
                        <a:t> </a:t>
                      </a:r>
                    </a:p>
                  </a:txBody>
                  <a:tcPr marL="4301" marR="4301" marT="4301" marB="0" anchor="b">
                    <a:lnL w="12700" cap="flat" cmpd="sng" algn="ctr">
                      <a:solidFill>
                        <a:srgbClr val="000000"/>
                      </a:solidFill>
                      <a:prstDash val="solid"/>
                      <a:round/>
                      <a:headEnd type="none" w="med" len="med"/>
                      <a:tailEnd type="none" w="med" len="med"/>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r>
                        <a:rPr lang="en-US" sz="900" b="0" i="0" u="none" strike="noStrike" dirty="0">
                          <a:solidFill>
                            <a:srgbClr val="000000"/>
                          </a:solidFill>
                          <a:latin typeface="Calibri"/>
                        </a:rPr>
                        <a:t> </a:t>
                      </a:r>
                    </a:p>
                  </a:txBody>
                  <a:tcPr marL="4301" marR="4301" marT="4301"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17"/>
                  </a:ext>
                </a:extLst>
              </a:tr>
              <a:tr h="158812">
                <a:tc gridSpan="20">
                  <a:txBody>
                    <a:bodyPr/>
                    <a:lstStyle/>
                    <a:p>
                      <a:pPr algn="l" fontAlgn="b"/>
                      <a:r>
                        <a:rPr lang="en-US" sz="900" b="0" i="0" u="none" strike="noStrike" dirty="0">
                          <a:solidFill>
                            <a:srgbClr val="000000"/>
                          </a:solidFill>
                          <a:latin typeface="Calibri"/>
                        </a:rPr>
                        <a:t>. Employee signature does not imply agreement with band placement or salary - only that the employee was given the opportunity to discuss it with the supervisor.</a:t>
                      </a:r>
                    </a:p>
                  </a:txBody>
                  <a:tcPr marL="4301" marR="4301" marT="4301"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dash"/>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18"/>
                  </a:ext>
                </a:extLst>
              </a:tr>
              <a:tr h="158812">
                <a:tc gridSpan="19">
                  <a:txBody>
                    <a:bodyPr/>
                    <a:lstStyle/>
                    <a:p>
                      <a:pPr algn="ctr" fontAlgn="b"/>
                      <a:r>
                        <a:rPr lang="en-US" sz="900" b="0" i="0" u="none" strike="noStrike" dirty="0">
                          <a:solidFill>
                            <a:srgbClr val="000000"/>
                          </a:solidFill>
                          <a:latin typeface="Calibri"/>
                        </a:rPr>
                        <a:t> </a:t>
                      </a:r>
                    </a:p>
                  </a:txBody>
                  <a:tcPr marL="4301" marR="4301" marT="4301"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dash"/>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900" b="0" i="0" u="none" strike="noStrike" dirty="0">
                          <a:solidFill>
                            <a:srgbClr val="000000"/>
                          </a:solidFill>
                          <a:latin typeface="Calibri"/>
                        </a:rPr>
                        <a:t> </a:t>
                      </a:r>
                    </a:p>
                  </a:txBody>
                  <a:tcPr marL="4301" marR="4301" marT="4301"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19"/>
                  </a:ext>
                </a:extLst>
              </a:tr>
              <a:tr h="312795">
                <a:tc gridSpan="2">
                  <a:txBody>
                    <a:bodyPr/>
                    <a:lstStyle/>
                    <a:p>
                      <a:pPr algn="ctr" fontAlgn="b"/>
                      <a:r>
                        <a:rPr lang="en-US" sz="900" b="1" i="0" u="none" strike="noStrike" dirty="0">
                          <a:solidFill>
                            <a:srgbClr val="000000"/>
                          </a:solidFill>
                          <a:latin typeface="Calibri"/>
                        </a:rPr>
                        <a:t>For New Hires Only:</a:t>
                      </a:r>
                    </a:p>
                  </a:txBody>
                  <a:tcPr marL="4301" marR="4301" marT="4301" marB="0" anchor="b">
                    <a:lnL w="12700" cap="flat" cmpd="sng" algn="ctr">
                      <a:solidFill>
                        <a:srgbClr val="000000"/>
                      </a:solidFill>
                      <a:prstDash val="solid"/>
                      <a:round/>
                      <a:headEnd type="none" w="med" len="med"/>
                      <a:tailEnd type="none" w="med" len="med"/>
                    </a:lnL>
                    <a:lnR>
                      <a:noFill/>
                    </a:lnR>
                    <a:lnT>
                      <a:noFill/>
                    </a:lnT>
                    <a:lnB>
                      <a:noFill/>
                    </a:lnB>
                  </a:tcPr>
                </a:tc>
                <a:tc hMerge="1">
                  <a:txBody>
                    <a:bodyPr/>
                    <a:lstStyle/>
                    <a:p>
                      <a:endParaRPr lang="en-US"/>
                    </a:p>
                  </a:txBody>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w="6350" cap="flat" cmpd="sng" algn="ctr">
                      <a:solidFill>
                        <a:srgbClr val="000000"/>
                      </a:solidFill>
                      <a:prstDash val="solid"/>
                      <a:round/>
                      <a:headEnd type="none" w="med" len="med"/>
                      <a:tailEnd type="none" w="med" len="med"/>
                    </a:lnR>
                    <a:lnT>
                      <a:noFill/>
                    </a:lnT>
                    <a:lnB>
                      <a:noFill/>
                    </a:lnB>
                  </a:tcPr>
                </a:tc>
                <a:tc gridSpan="4">
                  <a:txBody>
                    <a:bodyPr/>
                    <a:lstStyle/>
                    <a:p>
                      <a:pPr algn="l" fontAlgn="b"/>
                      <a:r>
                        <a:rPr lang="en-US" sz="900" b="0" i="0" u="none" strike="noStrike" dirty="0">
                          <a:solidFill>
                            <a:srgbClr val="000000"/>
                          </a:solidFill>
                          <a:latin typeface="Calibri"/>
                        </a:rPr>
                        <a:t>Hiring Salary:</a:t>
                      </a:r>
                    </a:p>
                  </a:txBody>
                  <a:tcPr marL="4301" marR="4301" marT="4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l" fontAlgn="b"/>
                      <a:r>
                        <a:rPr lang="en-US" sz="900" b="0" i="0" u="none" strike="noStrike" dirty="0">
                          <a:solidFill>
                            <a:srgbClr val="000000"/>
                          </a:solidFill>
                          <a:latin typeface="Calibri"/>
                        </a:rPr>
                        <a:t>Hire Date:</a:t>
                      </a:r>
                    </a:p>
                  </a:txBody>
                  <a:tcPr marL="4301" marR="4301" marT="4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900" b="0" i="0" u="none" strike="noStrike" dirty="0">
                        <a:solidFill>
                          <a:srgbClr val="000000"/>
                        </a:solidFill>
                        <a:latin typeface="Calibri"/>
                      </a:endParaRPr>
                    </a:p>
                  </a:txBody>
                  <a:tcPr marL="4301" marR="4301" marT="430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1" marB="0" anchor="b">
                    <a:lnL>
                      <a:noFill/>
                    </a:lnL>
                    <a:lnR>
                      <a:noFill/>
                    </a:lnR>
                    <a:lnT>
                      <a:noFill/>
                    </a:lnT>
                    <a:lnB>
                      <a:noFill/>
                    </a:lnB>
                  </a:tcPr>
                </a:tc>
                <a:tc>
                  <a:txBody>
                    <a:bodyPr/>
                    <a:lstStyle/>
                    <a:p>
                      <a:pPr algn="l" fontAlgn="b"/>
                      <a:r>
                        <a:rPr lang="en-US" sz="900" b="0" i="0" u="none" strike="noStrike" dirty="0">
                          <a:solidFill>
                            <a:srgbClr val="000000"/>
                          </a:solidFill>
                          <a:latin typeface="Calibri"/>
                        </a:rPr>
                        <a:t> </a:t>
                      </a:r>
                    </a:p>
                  </a:txBody>
                  <a:tcPr marL="4301" marR="4301" marT="4301"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20"/>
                  </a:ext>
                </a:extLst>
              </a:tr>
              <a:tr h="158812">
                <a:tc>
                  <a:txBody>
                    <a:bodyPr/>
                    <a:lstStyle/>
                    <a:p>
                      <a:pPr algn="l" fontAlgn="b"/>
                      <a:r>
                        <a:rPr lang="en-US" sz="900" b="0" i="0" u="none" strike="noStrike" dirty="0">
                          <a:solidFill>
                            <a:srgbClr val="000000"/>
                          </a:solidFill>
                          <a:latin typeface="Calibri"/>
                        </a:rPr>
                        <a:t> </a:t>
                      </a:r>
                    </a:p>
                  </a:txBody>
                  <a:tcPr marL="4301" marR="4301" marT="4301" marB="0" anchor="b">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01" marR="4301" marT="4301"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01" marR="4301" marT="4301"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01" marR="4301" marT="4301"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01" marR="4301" marT="4301"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01" marR="4301" marT="4301"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01" marR="4301" marT="4301"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01" marR="4301" marT="4301"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01" marR="4301" marT="4301"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01" marR="4301" marT="4301"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01" marR="4301" marT="4301"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01" marR="4301" marT="4301"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01" marR="4301" marT="4301"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01" marR="4301" marT="4301"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01" marR="4301" marT="4301"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01" marR="4301" marT="4301"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01" marR="4301" marT="4301"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01" marR="4301" marT="4301"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01" marR="4301" marT="4301"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01" marR="4301" marT="4301"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1"/>
                  </a:ext>
                </a:extLst>
              </a:tr>
            </a:tbl>
          </a:graphicData>
        </a:graphic>
      </p:graphicFrame>
      <p:sp>
        <p:nvSpPr>
          <p:cNvPr id="41297" name="Down Arrow 5"/>
          <p:cNvSpPr>
            <a:spLocks noChangeArrowheads="1"/>
          </p:cNvSpPr>
          <p:nvPr/>
        </p:nvSpPr>
        <p:spPr bwMode="auto">
          <a:xfrm rot="1947054">
            <a:off x="6708775" y="2743200"/>
            <a:ext cx="533400" cy="854075"/>
          </a:xfrm>
          <a:prstGeom prst="downArrow">
            <a:avLst>
              <a:gd name="adj1" fmla="val 50000"/>
              <a:gd name="adj2" fmla="val 50008"/>
            </a:avLst>
          </a:prstGeom>
          <a:solidFill>
            <a:schemeClr val="accent1"/>
          </a:solidFill>
          <a:ln w="9525" algn="ctr">
            <a:solidFill>
              <a:schemeClr val="tx1"/>
            </a:solidFill>
            <a:miter lim="800000"/>
            <a:headEnd/>
            <a:tailEnd/>
          </a:ln>
        </p:spPr>
        <p:txBody>
          <a:bodyPr wrap="none"/>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41298" name="Down Arrow 7"/>
          <p:cNvSpPr>
            <a:spLocks noChangeArrowheads="1"/>
          </p:cNvSpPr>
          <p:nvPr/>
        </p:nvSpPr>
        <p:spPr bwMode="auto">
          <a:xfrm rot="-2473232">
            <a:off x="563563" y="2921000"/>
            <a:ext cx="533400" cy="1219200"/>
          </a:xfrm>
          <a:prstGeom prst="downArrow">
            <a:avLst>
              <a:gd name="adj1" fmla="val 50000"/>
              <a:gd name="adj2" fmla="val 50000"/>
            </a:avLst>
          </a:prstGeom>
          <a:solidFill>
            <a:schemeClr val="accent1"/>
          </a:solidFill>
          <a:ln w="9525" algn="ctr">
            <a:solidFill>
              <a:schemeClr val="tx1"/>
            </a:solidFill>
            <a:miter lim="800000"/>
            <a:headEnd/>
            <a:tailEnd/>
          </a:ln>
        </p:spPr>
        <p:txBody>
          <a:bodyPr wrap="none"/>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sz="2400" b="1" dirty="0">
                <a:solidFill>
                  <a:schemeClr val="tx2">
                    <a:satMod val="130000"/>
                  </a:schemeClr>
                </a:solidFill>
              </a:rPr>
              <a:t>Step 6:  Plan Career Development Activities</a:t>
            </a:r>
          </a:p>
        </p:txBody>
      </p:sp>
      <p:sp>
        <p:nvSpPr>
          <p:cNvPr id="41987" name="Content Placeholder 2"/>
          <p:cNvSpPr>
            <a:spLocks noGrp="1"/>
          </p:cNvSpPr>
          <p:nvPr>
            <p:ph idx="1"/>
          </p:nvPr>
        </p:nvSpPr>
        <p:spPr>
          <a:xfrm>
            <a:off x="1182688" y="2017713"/>
            <a:ext cx="7772400" cy="4306887"/>
          </a:xfrm>
        </p:spPr>
        <p:txBody>
          <a:bodyPr/>
          <a:lstStyle/>
          <a:p>
            <a:r>
              <a:rPr lang="en-US" altLang="en-US"/>
              <a:t>Specific </a:t>
            </a:r>
            <a:r>
              <a:rPr lang="en-US" altLang="en-US" b="1">
                <a:solidFill>
                  <a:srgbClr val="0066FF"/>
                </a:solidFill>
              </a:rPr>
              <a:t>activities</a:t>
            </a:r>
            <a:r>
              <a:rPr lang="en-US" altLang="en-US"/>
              <a:t> and / or </a:t>
            </a:r>
            <a:r>
              <a:rPr lang="en-US" altLang="en-US" b="1">
                <a:solidFill>
                  <a:srgbClr val="0066FF"/>
                </a:solidFill>
              </a:rPr>
              <a:t>training</a:t>
            </a:r>
            <a:r>
              <a:rPr lang="en-US" altLang="en-US"/>
              <a:t> to develop or strengthen competency to </a:t>
            </a:r>
            <a:r>
              <a:rPr lang="en-US" altLang="en-US" b="1">
                <a:solidFill>
                  <a:srgbClr val="0066FF"/>
                </a:solidFill>
              </a:rPr>
              <a:t>meet organizational </a:t>
            </a:r>
            <a:r>
              <a:rPr lang="en-US" altLang="en-US"/>
              <a:t>need</a:t>
            </a:r>
          </a:p>
          <a:p>
            <a:r>
              <a:rPr lang="en-US" altLang="en-US" b="1">
                <a:solidFill>
                  <a:srgbClr val="0066FF"/>
                </a:solidFill>
              </a:rPr>
              <a:t>Resources </a:t>
            </a:r>
            <a:r>
              <a:rPr lang="en-US" altLang="en-US"/>
              <a:t>available</a:t>
            </a:r>
          </a:p>
          <a:p>
            <a:r>
              <a:rPr lang="en-US" altLang="en-US"/>
              <a:t>Reasonable </a:t>
            </a:r>
            <a:r>
              <a:rPr lang="en-US" altLang="en-US" b="1">
                <a:solidFill>
                  <a:srgbClr val="0066FF"/>
                </a:solidFill>
              </a:rPr>
              <a:t>time frame</a:t>
            </a:r>
          </a:p>
          <a:p>
            <a:r>
              <a:rPr lang="en-US" altLang="en-US"/>
              <a:t>Attainable in current position </a:t>
            </a:r>
          </a:p>
          <a:p>
            <a:r>
              <a:rPr lang="en-US" altLang="en-US" b="1">
                <a:solidFill>
                  <a:srgbClr val="0066FF"/>
                </a:solidFill>
              </a:rPr>
              <a:t>Responsibilities</a:t>
            </a:r>
            <a:r>
              <a:rPr lang="en-US" altLang="en-US"/>
              <a:t> – employee &amp; supervisor</a:t>
            </a:r>
          </a:p>
          <a:p>
            <a:endParaRPr lang="en-US" altLang="en-US"/>
          </a:p>
          <a:p>
            <a:endParaRPr lang="en-US" altLang="en-US"/>
          </a:p>
          <a:p>
            <a:pPr>
              <a:buFont typeface="Wingdings 2" panose="05020102010507070707" pitchFamily="18" charset="2"/>
              <a:buNone/>
            </a:pPr>
            <a:endParaRPr lang="en-US" altLang="en-US"/>
          </a:p>
        </p:txBody>
      </p:sp>
      <p:pic>
        <p:nvPicPr>
          <p:cNvPr id="41988" name="Picture 1" descr="D:\USERS\almahone\Local Settings\Temporary Internet Files\Content.IE5\TZBRVNQ4\MCBD09509_0000[1].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34200" y="3505200"/>
            <a:ext cx="1800225" cy="1133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sz="2400" b="1" dirty="0">
                <a:solidFill>
                  <a:schemeClr val="tx2">
                    <a:satMod val="130000"/>
                  </a:schemeClr>
                </a:solidFill>
              </a:rPr>
              <a:t>Step 7: Supervisor / Hiring Manager Justification</a:t>
            </a:r>
          </a:p>
        </p:txBody>
      </p:sp>
      <p:sp>
        <p:nvSpPr>
          <p:cNvPr id="43011" name="Content Placeholder 2"/>
          <p:cNvSpPr>
            <a:spLocks noGrp="1"/>
          </p:cNvSpPr>
          <p:nvPr>
            <p:ph idx="1"/>
          </p:nvPr>
        </p:nvSpPr>
        <p:spPr>
          <a:xfrm>
            <a:off x="762000" y="1905000"/>
            <a:ext cx="7696200" cy="4419600"/>
          </a:xfrm>
        </p:spPr>
        <p:txBody>
          <a:bodyPr/>
          <a:lstStyle/>
          <a:p>
            <a:pPr>
              <a:buFont typeface="Wingdings 2" panose="05020102010507070707" pitchFamily="18" charset="2"/>
              <a:buNone/>
            </a:pPr>
            <a:r>
              <a:rPr lang="en-US" altLang="en-US" sz="2400" b="1">
                <a:latin typeface="Times New Roman" panose="02020603050405020304" pitchFamily="18" charset="0"/>
              </a:rPr>
              <a:t>     </a:t>
            </a:r>
            <a:r>
              <a:rPr lang="en-US" altLang="en-US" sz="3600">
                <a:latin typeface="Times New Roman" panose="02020603050405020304" pitchFamily="18" charset="0"/>
              </a:rPr>
              <a:t>Justification for the band/level including objectives, expectations, work unit changes and career development activities. </a:t>
            </a:r>
            <a:endParaRPr lang="en-US" altLang="en-US" sz="3600"/>
          </a:p>
          <a:p>
            <a:pPr algn="ctr">
              <a:buFont typeface="Wingdings 2" panose="05020102010507070707" pitchFamily="18" charset="2"/>
              <a:buNone/>
            </a:pPr>
            <a:endParaRPr lang="en-US" altLang="en-US" sz="2400" b="1"/>
          </a:p>
        </p:txBody>
      </p:sp>
      <p:pic>
        <p:nvPicPr>
          <p:cNvPr id="43012" name="Picture 2" descr="D:\USERS\almahone\Local Settings\Temporary Internet Files\Content.IE5\I0UK8W8X\MMj02832650000[1].gif"/>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3733800" y="4724400"/>
            <a:ext cx="19812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Title 27"/>
          <p:cNvSpPr>
            <a:spLocks noGrp="1"/>
          </p:cNvSpPr>
          <p:nvPr>
            <p:ph type="title"/>
          </p:nvPr>
        </p:nvSpPr>
        <p:spPr>
          <a:xfrm>
            <a:off x="1435100" y="274638"/>
            <a:ext cx="7499350" cy="1143000"/>
          </a:xfrm>
        </p:spPr>
        <p:txBody>
          <a:bodyPr/>
          <a:lstStyle/>
          <a:p>
            <a:pPr fontAlgn="auto">
              <a:spcAft>
                <a:spcPts val="0"/>
              </a:spcAft>
              <a:defRPr/>
            </a:pPr>
            <a:r>
              <a:rPr lang="en-US" sz="2000" b="1" dirty="0">
                <a:solidFill>
                  <a:schemeClr val="tx2">
                    <a:satMod val="130000"/>
                  </a:schemeClr>
                </a:solidFill>
              </a:rPr>
              <a:t>Step 7:  Supervisor / Hiring Manager Justification (Cont.)</a:t>
            </a:r>
          </a:p>
        </p:txBody>
      </p:sp>
      <p:sp>
        <p:nvSpPr>
          <p:cNvPr id="44035" name="Down Arrow 5"/>
          <p:cNvSpPr>
            <a:spLocks noChangeArrowheads="1"/>
          </p:cNvSpPr>
          <p:nvPr/>
        </p:nvSpPr>
        <p:spPr bwMode="auto">
          <a:xfrm rot="-8298721">
            <a:off x="571500" y="2547938"/>
            <a:ext cx="642938" cy="819150"/>
          </a:xfrm>
          <a:prstGeom prst="downArrow">
            <a:avLst>
              <a:gd name="adj1" fmla="val 50000"/>
              <a:gd name="adj2" fmla="val 50043"/>
            </a:avLst>
          </a:prstGeom>
          <a:solidFill>
            <a:schemeClr val="accent1"/>
          </a:solidFill>
          <a:ln w="9525" algn="ctr">
            <a:solidFill>
              <a:schemeClr val="tx1"/>
            </a:solidFill>
            <a:miter lim="800000"/>
            <a:headEnd/>
            <a:tailEnd/>
          </a:ln>
        </p:spPr>
        <p:txBody>
          <a:bodyPr wrap="none"/>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graphicFrame>
        <p:nvGraphicFramePr>
          <p:cNvPr id="10" name="Table 9"/>
          <p:cNvGraphicFramePr>
            <a:graphicFrameLocks noGrp="1"/>
          </p:cNvGraphicFramePr>
          <p:nvPr/>
        </p:nvGraphicFramePr>
        <p:xfrm>
          <a:off x="1219200" y="1981200"/>
          <a:ext cx="7391400" cy="4587875"/>
        </p:xfrm>
        <a:graphic>
          <a:graphicData uri="http://schemas.openxmlformats.org/drawingml/2006/table">
            <a:tbl>
              <a:tblPr/>
              <a:tblGrid>
                <a:gridCol w="421362">
                  <a:extLst>
                    <a:ext uri="{9D8B030D-6E8A-4147-A177-3AD203B41FA5}">
                      <a16:colId xmlns:a16="http://schemas.microsoft.com/office/drawing/2014/main" val="20000"/>
                    </a:ext>
                  </a:extLst>
                </a:gridCol>
                <a:gridCol w="421362">
                  <a:extLst>
                    <a:ext uri="{9D8B030D-6E8A-4147-A177-3AD203B41FA5}">
                      <a16:colId xmlns:a16="http://schemas.microsoft.com/office/drawing/2014/main" val="20001"/>
                    </a:ext>
                  </a:extLst>
                </a:gridCol>
                <a:gridCol w="421362">
                  <a:extLst>
                    <a:ext uri="{9D8B030D-6E8A-4147-A177-3AD203B41FA5}">
                      <a16:colId xmlns:a16="http://schemas.microsoft.com/office/drawing/2014/main" val="20002"/>
                    </a:ext>
                  </a:extLst>
                </a:gridCol>
                <a:gridCol w="421362">
                  <a:extLst>
                    <a:ext uri="{9D8B030D-6E8A-4147-A177-3AD203B41FA5}">
                      <a16:colId xmlns:a16="http://schemas.microsoft.com/office/drawing/2014/main" val="20003"/>
                    </a:ext>
                  </a:extLst>
                </a:gridCol>
                <a:gridCol w="421362">
                  <a:extLst>
                    <a:ext uri="{9D8B030D-6E8A-4147-A177-3AD203B41FA5}">
                      <a16:colId xmlns:a16="http://schemas.microsoft.com/office/drawing/2014/main" val="20004"/>
                    </a:ext>
                  </a:extLst>
                </a:gridCol>
                <a:gridCol w="421362">
                  <a:extLst>
                    <a:ext uri="{9D8B030D-6E8A-4147-A177-3AD203B41FA5}">
                      <a16:colId xmlns:a16="http://schemas.microsoft.com/office/drawing/2014/main" val="20005"/>
                    </a:ext>
                  </a:extLst>
                </a:gridCol>
                <a:gridCol w="421362">
                  <a:extLst>
                    <a:ext uri="{9D8B030D-6E8A-4147-A177-3AD203B41FA5}">
                      <a16:colId xmlns:a16="http://schemas.microsoft.com/office/drawing/2014/main" val="20006"/>
                    </a:ext>
                  </a:extLst>
                </a:gridCol>
                <a:gridCol w="421362">
                  <a:extLst>
                    <a:ext uri="{9D8B030D-6E8A-4147-A177-3AD203B41FA5}">
                      <a16:colId xmlns:a16="http://schemas.microsoft.com/office/drawing/2014/main" val="20007"/>
                    </a:ext>
                  </a:extLst>
                </a:gridCol>
                <a:gridCol w="175568">
                  <a:extLst>
                    <a:ext uri="{9D8B030D-6E8A-4147-A177-3AD203B41FA5}">
                      <a16:colId xmlns:a16="http://schemas.microsoft.com/office/drawing/2014/main" val="20008"/>
                    </a:ext>
                  </a:extLst>
                </a:gridCol>
                <a:gridCol w="298464">
                  <a:extLst>
                    <a:ext uri="{9D8B030D-6E8A-4147-A177-3AD203B41FA5}">
                      <a16:colId xmlns:a16="http://schemas.microsoft.com/office/drawing/2014/main" val="20009"/>
                    </a:ext>
                  </a:extLst>
                </a:gridCol>
                <a:gridCol w="421362">
                  <a:extLst>
                    <a:ext uri="{9D8B030D-6E8A-4147-A177-3AD203B41FA5}">
                      <a16:colId xmlns:a16="http://schemas.microsoft.com/office/drawing/2014/main" val="20010"/>
                    </a:ext>
                  </a:extLst>
                </a:gridCol>
                <a:gridCol w="175568">
                  <a:extLst>
                    <a:ext uri="{9D8B030D-6E8A-4147-A177-3AD203B41FA5}">
                      <a16:colId xmlns:a16="http://schemas.microsoft.com/office/drawing/2014/main" val="20011"/>
                    </a:ext>
                  </a:extLst>
                </a:gridCol>
                <a:gridCol w="219460">
                  <a:extLst>
                    <a:ext uri="{9D8B030D-6E8A-4147-A177-3AD203B41FA5}">
                      <a16:colId xmlns:a16="http://schemas.microsoft.com/office/drawing/2014/main" val="20012"/>
                    </a:ext>
                  </a:extLst>
                </a:gridCol>
                <a:gridCol w="447697">
                  <a:extLst>
                    <a:ext uri="{9D8B030D-6E8A-4147-A177-3AD203B41FA5}">
                      <a16:colId xmlns:a16="http://schemas.microsoft.com/office/drawing/2014/main" val="20013"/>
                    </a:ext>
                  </a:extLst>
                </a:gridCol>
                <a:gridCol w="175568">
                  <a:extLst>
                    <a:ext uri="{9D8B030D-6E8A-4147-A177-3AD203B41FA5}">
                      <a16:colId xmlns:a16="http://schemas.microsoft.com/office/drawing/2014/main" val="20014"/>
                    </a:ext>
                  </a:extLst>
                </a:gridCol>
                <a:gridCol w="421362">
                  <a:extLst>
                    <a:ext uri="{9D8B030D-6E8A-4147-A177-3AD203B41FA5}">
                      <a16:colId xmlns:a16="http://schemas.microsoft.com/office/drawing/2014/main" val="20015"/>
                    </a:ext>
                  </a:extLst>
                </a:gridCol>
                <a:gridCol w="421362">
                  <a:extLst>
                    <a:ext uri="{9D8B030D-6E8A-4147-A177-3AD203B41FA5}">
                      <a16:colId xmlns:a16="http://schemas.microsoft.com/office/drawing/2014/main" val="20016"/>
                    </a:ext>
                  </a:extLst>
                </a:gridCol>
                <a:gridCol w="421362">
                  <a:extLst>
                    <a:ext uri="{9D8B030D-6E8A-4147-A177-3AD203B41FA5}">
                      <a16:colId xmlns:a16="http://schemas.microsoft.com/office/drawing/2014/main" val="20017"/>
                    </a:ext>
                  </a:extLst>
                </a:gridCol>
                <a:gridCol w="421362">
                  <a:extLst>
                    <a:ext uri="{9D8B030D-6E8A-4147-A177-3AD203B41FA5}">
                      <a16:colId xmlns:a16="http://schemas.microsoft.com/office/drawing/2014/main" val="20018"/>
                    </a:ext>
                  </a:extLst>
                </a:gridCol>
                <a:gridCol w="421362">
                  <a:extLst>
                    <a:ext uri="{9D8B030D-6E8A-4147-A177-3AD203B41FA5}">
                      <a16:colId xmlns:a16="http://schemas.microsoft.com/office/drawing/2014/main" val="20019"/>
                    </a:ext>
                  </a:extLst>
                </a:gridCol>
              </a:tblGrid>
              <a:tr h="304469">
                <a:tc gridSpan="5">
                  <a:txBody>
                    <a:bodyPr/>
                    <a:lstStyle/>
                    <a:p>
                      <a:pPr algn="l" fontAlgn="b"/>
                      <a:r>
                        <a:rPr lang="en-US" sz="900" b="0" i="0" u="none" strike="noStrike" dirty="0">
                          <a:solidFill>
                            <a:srgbClr val="000000"/>
                          </a:solidFill>
                          <a:latin typeface="Calibri"/>
                        </a:rPr>
                        <a:t>SUPERVISOR / HIRING MANAGER JUSTIFICATION:</a:t>
                      </a:r>
                    </a:p>
                  </a:txBody>
                  <a:tcPr marL="4301" marR="4301" marT="430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0"/>
                  </a:ext>
                </a:extLst>
              </a:tr>
              <a:tr h="228841">
                <a:tc gridSpan="20">
                  <a:txBody>
                    <a:bodyPr/>
                    <a:lstStyle/>
                    <a:p>
                      <a:pPr algn="l" fontAlgn="b"/>
                      <a:endParaRPr lang="en-US" sz="1200" b="1" i="0" u="none" strike="noStrike" dirty="0">
                        <a:solidFill>
                          <a:srgbClr val="0066FF"/>
                        </a:solidFill>
                        <a:latin typeface="Calibri"/>
                      </a:endParaRPr>
                    </a:p>
                  </a:txBody>
                  <a:tcPr marL="4301" marR="4301" marT="430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1"/>
                  </a:ext>
                </a:extLst>
              </a:tr>
              <a:tr h="212177">
                <a:tc gridSpan="20">
                  <a:txBody>
                    <a:bodyPr/>
                    <a:lstStyle/>
                    <a:p>
                      <a:pPr algn="l" fontAlgn="b"/>
                      <a:endParaRPr lang="en-US" sz="1200" b="1" i="0" u="none" strike="noStrike" dirty="0">
                        <a:solidFill>
                          <a:srgbClr val="0066FF"/>
                        </a:solidFill>
                        <a:latin typeface="Calibri"/>
                      </a:endParaRPr>
                    </a:p>
                  </a:txBody>
                  <a:tcPr marL="4301" marR="4301" marT="430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2"/>
                  </a:ext>
                </a:extLst>
              </a:tr>
              <a:tr h="212177">
                <a:tc gridSpan="20">
                  <a:txBody>
                    <a:bodyPr/>
                    <a:lstStyle/>
                    <a:p>
                      <a:pPr algn="l" fontAlgn="b"/>
                      <a:endParaRPr lang="en-US" sz="1200" b="1" i="0" u="none" strike="noStrike" dirty="0">
                        <a:solidFill>
                          <a:srgbClr val="0066FF"/>
                        </a:solidFill>
                        <a:latin typeface="Calibri"/>
                      </a:endParaRPr>
                    </a:p>
                  </a:txBody>
                  <a:tcPr marL="4301" marR="4301" marT="430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3"/>
                  </a:ext>
                </a:extLst>
              </a:tr>
              <a:tr h="163946">
                <a:tc gridSpan="20">
                  <a:txBody>
                    <a:bodyPr/>
                    <a:lstStyle/>
                    <a:p>
                      <a:pPr algn="ctr" fontAlgn="b"/>
                      <a:r>
                        <a:rPr lang="en-US" sz="900" b="0" i="0" u="none" strike="noStrike" dirty="0">
                          <a:solidFill>
                            <a:srgbClr val="000000"/>
                          </a:solidFill>
                          <a:latin typeface="Calibri"/>
                        </a:rPr>
                        <a:t> </a:t>
                      </a:r>
                    </a:p>
                  </a:txBody>
                  <a:tcPr marL="4301" marR="4301" marT="430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4"/>
                  </a:ext>
                </a:extLst>
              </a:tr>
              <a:tr h="163946">
                <a:tc gridSpan="20">
                  <a:txBody>
                    <a:bodyPr/>
                    <a:lstStyle/>
                    <a:p>
                      <a:pPr algn="ctr" fontAlgn="b"/>
                      <a:r>
                        <a:rPr lang="en-US" sz="900" b="0" i="0" u="none" strike="noStrike" dirty="0">
                          <a:solidFill>
                            <a:srgbClr val="000000"/>
                          </a:solidFill>
                          <a:latin typeface="Calibri"/>
                        </a:rPr>
                        <a:t> </a:t>
                      </a:r>
                    </a:p>
                  </a:txBody>
                  <a:tcPr marL="4301" marR="4301" marT="430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5"/>
                  </a:ext>
                </a:extLst>
              </a:tr>
              <a:tr h="163946">
                <a:tc gridSpan="20">
                  <a:txBody>
                    <a:bodyPr/>
                    <a:lstStyle/>
                    <a:p>
                      <a:pPr algn="ctr" fontAlgn="b"/>
                      <a:r>
                        <a:rPr lang="en-US" sz="900" b="0" i="0" u="none" strike="noStrike" dirty="0">
                          <a:solidFill>
                            <a:srgbClr val="000000"/>
                          </a:solidFill>
                          <a:latin typeface="Calibri"/>
                        </a:rPr>
                        <a:t> </a:t>
                      </a:r>
                    </a:p>
                  </a:txBody>
                  <a:tcPr marL="4301" marR="4301" marT="430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6"/>
                  </a:ext>
                </a:extLst>
              </a:tr>
              <a:tr h="154575">
                <a:tc>
                  <a:txBody>
                    <a:bodyPr/>
                    <a:lstStyle/>
                    <a:p>
                      <a:pPr algn="l" fontAlgn="b"/>
                      <a:r>
                        <a:rPr lang="en-US" sz="900" b="0" i="0" u="none" strike="noStrike" dirty="0">
                          <a:solidFill>
                            <a:srgbClr val="000000"/>
                          </a:solidFill>
                          <a:latin typeface="Calibri"/>
                        </a:rPr>
                        <a:t> </a:t>
                      </a:r>
                    </a:p>
                  </a:txBody>
                  <a:tcPr marL="4301" marR="4301" marT="4300" marB="0" anchor="b">
                    <a:lnL w="1270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7"/>
                  </a:ext>
                </a:extLst>
              </a:tr>
              <a:tr h="154575">
                <a:tc gridSpan="5">
                  <a:txBody>
                    <a:bodyPr/>
                    <a:lstStyle/>
                    <a:p>
                      <a:pPr algn="ctr" fontAlgn="b"/>
                      <a:r>
                        <a:rPr lang="en-US" sz="900" b="0" i="0" u="none" strike="noStrike" dirty="0">
                          <a:solidFill>
                            <a:srgbClr val="000000"/>
                          </a:solidFill>
                          <a:latin typeface="Calibri"/>
                        </a:rPr>
                        <a:t> </a:t>
                      </a:r>
                    </a:p>
                  </a:txBody>
                  <a:tcPr marL="4301" marR="4301" marT="430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13">
                  <a:txBody>
                    <a:bodyPr/>
                    <a:lstStyle/>
                    <a:p>
                      <a:pPr algn="ctr" fontAlgn="b"/>
                      <a:r>
                        <a:rPr lang="en-US" sz="900" b="0" i="0" u="none" strike="noStrike" dirty="0">
                          <a:solidFill>
                            <a:srgbClr val="000000"/>
                          </a:solidFill>
                          <a:latin typeface="Calibri"/>
                        </a:rPr>
                        <a:t> </a:t>
                      </a:r>
                    </a:p>
                  </a:txBody>
                  <a:tcPr marL="4301" marR="4301" marT="43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900" b="0" i="0" u="none" strike="noStrike" dirty="0">
                        <a:solidFill>
                          <a:srgbClr val="000000"/>
                        </a:solidFill>
                        <a:latin typeface="Calibri"/>
                      </a:endParaRPr>
                    </a:p>
                  </a:txBody>
                  <a:tcPr marL="4301" marR="4301" marT="430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8"/>
                  </a:ext>
                </a:extLst>
              </a:tr>
              <a:tr h="304469">
                <a:tc>
                  <a:txBody>
                    <a:bodyPr/>
                    <a:lstStyle/>
                    <a:p>
                      <a:pPr algn="l" fontAlgn="b"/>
                      <a:r>
                        <a:rPr lang="en-US" sz="900" b="0" i="0" u="none" strike="noStrike" dirty="0">
                          <a:solidFill>
                            <a:srgbClr val="000000"/>
                          </a:solidFill>
                          <a:latin typeface="Calibri"/>
                        </a:rPr>
                        <a:t>Band:</a:t>
                      </a:r>
                    </a:p>
                  </a:txBody>
                  <a:tcPr marL="4301" marR="4301" marT="4300" marB="0" anchor="b">
                    <a:lnL w="12700" cap="flat" cmpd="sng" algn="ctr">
                      <a:solidFill>
                        <a:srgbClr val="000000"/>
                      </a:solidFill>
                      <a:prstDash val="solid"/>
                      <a:round/>
                      <a:headEnd type="none" w="med" len="med"/>
                      <a:tailEnd type="none" w="med" len="med"/>
                    </a:lnL>
                    <a:lnR>
                      <a:noFill/>
                    </a:lnR>
                    <a:lnT>
                      <a:noFill/>
                    </a:lnT>
                    <a:lnB>
                      <a:noFill/>
                    </a:lnB>
                  </a:tcPr>
                </a:tc>
                <a:tc gridSpan="4">
                  <a:txBody>
                    <a:bodyPr/>
                    <a:lstStyle/>
                    <a:p>
                      <a:pPr algn="ctr" fontAlgn="b"/>
                      <a:endParaRPr lang="en-US" sz="900" b="0" i="0" u="none" strike="noStrike" dirty="0">
                        <a:solidFill>
                          <a:srgbClr val="000000"/>
                        </a:solidFill>
                        <a:latin typeface="Calibri"/>
                      </a:endParaRPr>
                    </a:p>
                  </a:txBody>
                  <a:tcPr marL="4301" marR="4301" marT="4300"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900" b="0" i="0" u="none" strike="noStrike" dirty="0">
                          <a:solidFill>
                            <a:srgbClr val="000000"/>
                          </a:solidFill>
                          <a:latin typeface="Calibri"/>
                        </a:rPr>
                        <a:t>Level:</a:t>
                      </a:r>
                    </a:p>
                  </a:txBody>
                  <a:tcPr marL="4301" marR="4301" marT="4300" marB="0" anchor="b">
                    <a:lnL w="6350" cap="flat" cmpd="sng" algn="ctr">
                      <a:solidFill>
                        <a:srgbClr val="000000"/>
                      </a:solidFill>
                      <a:prstDash val="solid"/>
                      <a:round/>
                      <a:headEnd type="none" w="med" len="med"/>
                      <a:tailEnd type="none" w="med" len="med"/>
                    </a:lnL>
                    <a:lnR>
                      <a:noFill/>
                    </a:lnR>
                    <a:lnT>
                      <a:noFill/>
                    </a:lnT>
                    <a:lnB>
                      <a:noFill/>
                    </a:lnB>
                  </a:tcPr>
                </a:tc>
                <a:tc gridSpan="2">
                  <a:txBody>
                    <a:bodyPr/>
                    <a:lstStyle/>
                    <a:p>
                      <a:pPr algn="r" fontAlgn="b"/>
                      <a:r>
                        <a:rPr lang="en-US" sz="900" b="0" i="0" u="none" strike="noStrike" dirty="0">
                          <a:solidFill>
                            <a:srgbClr val="000000"/>
                          </a:solidFill>
                          <a:latin typeface="Calibri"/>
                        </a:rPr>
                        <a:t>Contributing</a:t>
                      </a:r>
                    </a:p>
                  </a:txBody>
                  <a:tcPr marL="4301" marR="4301" marT="4300"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l" fontAlgn="b"/>
                      <a:r>
                        <a:rPr lang="en-US" sz="900" b="0" i="0" u="none" strike="noStrike" dirty="0">
                          <a:solidFill>
                            <a:srgbClr val="000000"/>
                          </a:solidFill>
                          <a:latin typeface="Calibri"/>
                        </a:rPr>
                        <a:t> </a:t>
                      </a:r>
                    </a:p>
                  </a:txBody>
                  <a:tcPr marL="4301" marR="4301" marT="43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900" b="0" i="0" u="none" strike="noStrike" dirty="0">
                          <a:solidFill>
                            <a:srgbClr val="000000"/>
                          </a:solidFill>
                          <a:latin typeface="Calibri"/>
                        </a:rPr>
                        <a:t>Journey</a:t>
                      </a:r>
                    </a:p>
                  </a:txBody>
                  <a:tcPr marL="4301" marR="4301" marT="430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900" b="0" i="0" u="none" strike="noStrike" dirty="0">
                          <a:solidFill>
                            <a:srgbClr val="000000"/>
                          </a:solidFill>
                          <a:latin typeface="Calibri"/>
                        </a:rPr>
                        <a:t> </a:t>
                      </a:r>
                    </a:p>
                  </a:txBody>
                  <a:tcPr marL="4301" marR="4301" marT="43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900" b="0" i="0" u="none" strike="noStrike" dirty="0">
                          <a:solidFill>
                            <a:srgbClr val="000000"/>
                          </a:solidFill>
                          <a:latin typeface="Calibri"/>
                        </a:rPr>
                        <a:t>Advanced</a:t>
                      </a:r>
                    </a:p>
                  </a:txBody>
                  <a:tcPr marL="4301" marR="4301" marT="430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900" b="0" i="0" u="none" strike="noStrike" dirty="0">
                          <a:solidFill>
                            <a:srgbClr val="000000"/>
                          </a:solidFill>
                          <a:latin typeface="Calibri"/>
                        </a:rPr>
                        <a:t> </a:t>
                      </a:r>
                    </a:p>
                  </a:txBody>
                  <a:tcPr marL="4301" marR="4301" marT="43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9"/>
                  </a:ext>
                </a:extLst>
              </a:tr>
              <a:tr h="154575">
                <a:tc gridSpan="5">
                  <a:txBody>
                    <a:bodyPr/>
                    <a:lstStyle/>
                    <a:p>
                      <a:pPr algn="ctr" fontAlgn="b"/>
                      <a:r>
                        <a:rPr lang="en-US" sz="900" b="0" i="0" u="none" strike="noStrike" dirty="0">
                          <a:solidFill>
                            <a:srgbClr val="000000"/>
                          </a:solidFill>
                          <a:latin typeface="Calibri"/>
                        </a:rPr>
                        <a:t> </a:t>
                      </a:r>
                    </a:p>
                  </a:txBody>
                  <a:tcPr marL="4301" marR="4301" marT="430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13">
                  <a:txBody>
                    <a:bodyPr/>
                    <a:lstStyle/>
                    <a:p>
                      <a:pPr algn="ctr" fontAlgn="b"/>
                      <a:r>
                        <a:rPr lang="en-US" sz="900" b="0" i="0" u="none" strike="noStrike" dirty="0">
                          <a:solidFill>
                            <a:srgbClr val="000000"/>
                          </a:solidFill>
                          <a:latin typeface="Calibri"/>
                        </a:rPr>
                        <a:t> </a:t>
                      </a:r>
                    </a:p>
                  </a:txBody>
                  <a:tcPr marL="4301" marR="4301" marT="43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900" b="0" i="0" u="none" strike="noStrike" dirty="0">
                        <a:solidFill>
                          <a:srgbClr val="000000"/>
                        </a:solidFill>
                        <a:latin typeface="Calibri"/>
                      </a:endParaRPr>
                    </a:p>
                  </a:txBody>
                  <a:tcPr marL="4301" marR="4301" marT="430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10"/>
                  </a:ext>
                </a:extLst>
              </a:tr>
              <a:tr h="304469">
                <a:tc gridSpan="18">
                  <a:txBody>
                    <a:bodyPr/>
                    <a:lstStyle/>
                    <a:p>
                      <a:pPr algn="l" fontAlgn="b"/>
                      <a:r>
                        <a:rPr lang="en-US" sz="900" b="1" i="0" u="none" strike="noStrike" dirty="0">
                          <a:solidFill>
                            <a:srgbClr val="000000"/>
                          </a:solidFill>
                          <a:latin typeface="Calibri"/>
                        </a:rPr>
                        <a:t>Note:  Band Level is subject to change based on performance/competencies demonstrated during the probationary period or initial period of evaluation.</a:t>
                      </a:r>
                    </a:p>
                  </a:txBody>
                  <a:tcPr marL="4301" marR="4301" marT="4300"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11"/>
                  </a:ext>
                </a:extLst>
              </a:tr>
              <a:tr h="163946">
                <a:tc>
                  <a:txBody>
                    <a:bodyPr/>
                    <a:lstStyle/>
                    <a:p>
                      <a:pPr algn="l" fontAlgn="b"/>
                      <a:r>
                        <a:rPr lang="en-US" sz="900" b="0" i="0" u="none" strike="noStrike" dirty="0">
                          <a:solidFill>
                            <a:srgbClr val="000000"/>
                          </a:solidFill>
                          <a:latin typeface="Calibri"/>
                        </a:rPr>
                        <a:t> </a:t>
                      </a:r>
                    </a:p>
                  </a:txBody>
                  <a:tcPr marL="4301" marR="4301" marT="430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12"/>
                  </a:ext>
                </a:extLst>
              </a:tr>
              <a:tr h="163946">
                <a:tc>
                  <a:txBody>
                    <a:bodyPr/>
                    <a:lstStyle/>
                    <a:p>
                      <a:pPr algn="l" fontAlgn="b"/>
                      <a:r>
                        <a:rPr lang="en-US" sz="900" b="0" i="0" u="none" strike="noStrike" dirty="0">
                          <a:solidFill>
                            <a:srgbClr val="000000"/>
                          </a:solidFill>
                          <a:latin typeface="Calibri"/>
                        </a:rPr>
                        <a:t> </a:t>
                      </a:r>
                    </a:p>
                  </a:txBody>
                  <a:tcPr marL="4301" marR="4301" marT="430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13"/>
                  </a:ext>
                </a:extLst>
              </a:tr>
              <a:tr h="163946">
                <a:tc>
                  <a:txBody>
                    <a:bodyPr/>
                    <a:lstStyle/>
                    <a:p>
                      <a:pPr algn="l" fontAlgn="b"/>
                      <a:r>
                        <a:rPr lang="en-US" sz="900" b="0" i="0" u="none" strike="noStrike" dirty="0">
                          <a:solidFill>
                            <a:srgbClr val="000000"/>
                          </a:solidFill>
                          <a:latin typeface="Calibri"/>
                        </a:rPr>
                        <a:t> </a:t>
                      </a:r>
                    </a:p>
                  </a:txBody>
                  <a:tcPr marL="4301" marR="4301" marT="430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14"/>
                  </a:ext>
                </a:extLst>
              </a:tr>
              <a:tr h="163946">
                <a:tc>
                  <a:txBody>
                    <a:bodyPr/>
                    <a:lstStyle/>
                    <a:p>
                      <a:pPr algn="l" fontAlgn="b"/>
                      <a:r>
                        <a:rPr lang="en-US" sz="900" b="0" i="0" u="none" strike="noStrike" dirty="0">
                          <a:solidFill>
                            <a:srgbClr val="000000"/>
                          </a:solidFill>
                          <a:latin typeface="Calibri"/>
                        </a:rPr>
                        <a:t> </a:t>
                      </a:r>
                    </a:p>
                  </a:txBody>
                  <a:tcPr marL="38705" marR="4301" marT="4300" marB="0" anchor="b">
                    <a:lnL w="1270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38705" marR="4301" marT="43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38705" marR="4301" marT="43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38705" marR="4301" marT="43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gridSpan="6">
                  <a:txBody>
                    <a:bodyPr/>
                    <a:lstStyle/>
                    <a:p>
                      <a:pPr algn="ctr" fontAlgn="b"/>
                      <a:r>
                        <a:rPr lang="en-US" sz="900" b="0" i="0" u="none" strike="noStrike" dirty="0">
                          <a:solidFill>
                            <a:srgbClr val="000000"/>
                          </a:solidFill>
                          <a:latin typeface="Calibri"/>
                        </a:rPr>
                        <a:t> </a:t>
                      </a:r>
                    </a:p>
                  </a:txBody>
                  <a:tcPr marL="4301" marR="4301" marT="4300"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gridSpan="5">
                  <a:txBody>
                    <a:bodyPr/>
                    <a:lstStyle/>
                    <a:p>
                      <a:pPr algn="ctr" fontAlgn="b"/>
                      <a:r>
                        <a:rPr lang="en-US" sz="900" b="0" i="0" u="none" strike="noStrike" dirty="0">
                          <a:solidFill>
                            <a:srgbClr val="000000"/>
                          </a:solidFill>
                          <a:latin typeface="Calibri"/>
                        </a:rPr>
                        <a:t> </a:t>
                      </a:r>
                    </a:p>
                  </a:txBody>
                  <a:tcPr marL="4301" marR="4301" marT="4300"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15"/>
                  </a:ext>
                </a:extLst>
              </a:tr>
              <a:tr h="304469">
                <a:tc gridSpan="3">
                  <a:txBody>
                    <a:bodyPr/>
                    <a:lstStyle/>
                    <a:p>
                      <a:pPr algn="l" fontAlgn="b"/>
                      <a:r>
                        <a:rPr lang="en-US" sz="900" b="1" i="0" u="none" strike="noStrike" dirty="0">
                          <a:solidFill>
                            <a:srgbClr val="000000"/>
                          </a:solidFill>
                          <a:latin typeface="Calibri"/>
                        </a:rPr>
                        <a:t>Supervisor Signature</a:t>
                      </a:r>
                    </a:p>
                  </a:txBody>
                  <a:tcPr marL="4301" marR="4301" marT="4300"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a:txBody>
                    <a:bodyPr/>
                    <a:lstStyle/>
                    <a:p>
                      <a:pPr algn="l" fontAlgn="b"/>
                      <a:r>
                        <a:rPr lang="en-US" sz="900" b="1" i="0" u="none" strike="noStrike" dirty="0">
                          <a:solidFill>
                            <a:srgbClr val="000000"/>
                          </a:solidFill>
                          <a:latin typeface="Calibri"/>
                        </a:rPr>
                        <a:t>Date</a:t>
                      </a:r>
                    </a:p>
                  </a:txBody>
                  <a:tcPr marL="4301" marR="4301" marT="430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gridSpan="5">
                  <a:txBody>
                    <a:bodyPr/>
                    <a:lstStyle/>
                    <a:p>
                      <a:pPr algn="l" fontAlgn="b"/>
                      <a:r>
                        <a:rPr lang="en-US" sz="900" b="1" i="0" u="none" strike="noStrike" dirty="0">
                          <a:solidFill>
                            <a:srgbClr val="000000"/>
                          </a:solidFill>
                          <a:latin typeface="Calibri"/>
                        </a:rPr>
                        <a:t>Department Head / Director Signature</a:t>
                      </a:r>
                    </a:p>
                  </a:txBody>
                  <a:tcPr marL="4301" marR="4301" marT="4300" marB="0" anchor="b">
                    <a:lnL>
                      <a:noFill/>
                    </a:lnL>
                    <a:lnR>
                      <a:noFill/>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900" b="1" i="0" u="none" strike="noStrike" dirty="0">
                          <a:solidFill>
                            <a:srgbClr val="000000"/>
                          </a:solidFill>
                          <a:latin typeface="Calibri"/>
                        </a:rPr>
                        <a:t>Date</a:t>
                      </a:r>
                    </a:p>
                  </a:txBody>
                  <a:tcPr marL="4301" marR="4301" marT="430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gridSpan="4">
                  <a:txBody>
                    <a:bodyPr/>
                    <a:lstStyle/>
                    <a:p>
                      <a:pPr algn="l" fontAlgn="b"/>
                      <a:r>
                        <a:rPr lang="en-US" sz="900" b="1" i="0" u="none" strike="noStrike" dirty="0">
                          <a:solidFill>
                            <a:srgbClr val="000000"/>
                          </a:solidFill>
                          <a:latin typeface="Calibri"/>
                        </a:rPr>
                        <a:t>Employee Signature</a:t>
                      </a:r>
                    </a:p>
                  </a:txBody>
                  <a:tcPr marL="4301" marR="4301" marT="4300" marB="0" anchor="b">
                    <a:lnL>
                      <a:noFill/>
                    </a:lnL>
                    <a:lnR>
                      <a:noFill/>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900" b="1" i="0" u="none" strike="noStrike" dirty="0">
                          <a:solidFill>
                            <a:srgbClr val="000000"/>
                          </a:solidFill>
                          <a:latin typeface="Calibri"/>
                        </a:rPr>
                        <a:t>Date</a:t>
                      </a:r>
                    </a:p>
                  </a:txBody>
                  <a:tcPr marL="4301" marR="4301" marT="430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16"/>
                  </a:ext>
                </a:extLst>
              </a:tr>
              <a:tr h="163946">
                <a:tc gridSpan="18">
                  <a:txBody>
                    <a:bodyPr/>
                    <a:lstStyle/>
                    <a:p>
                      <a:pPr algn="ctr" fontAlgn="b"/>
                      <a:r>
                        <a:rPr lang="en-US" sz="900" b="0" i="0" u="none" strike="noStrike" dirty="0">
                          <a:solidFill>
                            <a:srgbClr val="000000"/>
                          </a:solidFill>
                          <a:latin typeface="Calibri"/>
                        </a:rPr>
                        <a:t> </a:t>
                      </a:r>
                    </a:p>
                  </a:txBody>
                  <a:tcPr marL="4301" marR="4301" marT="4300" marB="0" anchor="b">
                    <a:lnL w="12700" cap="flat" cmpd="sng" algn="ctr">
                      <a:solidFill>
                        <a:srgbClr val="000000"/>
                      </a:solidFill>
                      <a:prstDash val="solid"/>
                      <a:round/>
                      <a:headEnd type="none" w="med" len="med"/>
                      <a:tailEnd type="none" w="med" len="med"/>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17"/>
                  </a:ext>
                </a:extLst>
              </a:tr>
              <a:tr h="304469">
                <a:tc gridSpan="20">
                  <a:txBody>
                    <a:bodyPr/>
                    <a:lstStyle/>
                    <a:p>
                      <a:pPr algn="l" fontAlgn="b"/>
                      <a:r>
                        <a:rPr lang="en-US" sz="900" b="0" i="0" u="none" strike="noStrike" dirty="0">
                          <a:solidFill>
                            <a:srgbClr val="000000"/>
                          </a:solidFill>
                          <a:latin typeface="Calibri"/>
                        </a:rPr>
                        <a:t>. Employee signature does not imply agreement with band placement or salary - only that the employee was given the opportunity to discuss it with the supervisor.</a:t>
                      </a:r>
                    </a:p>
                  </a:txBody>
                  <a:tcPr marL="4301" marR="4301" marT="430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dash"/>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18"/>
                  </a:ext>
                </a:extLst>
              </a:tr>
              <a:tr h="163946">
                <a:tc gridSpan="19">
                  <a:txBody>
                    <a:bodyPr/>
                    <a:lstStyle/>
                    <a:p>
                      <a:pPr algn="ctr" fontAlgn="b"/>
                      <a:r>
                        <a:rPr lang="en-US" sz="900" b="0" i="0" u="none" strike="noStrike" dirty="0">
                          <a:solidFill>
                            <a:srgbClr val="000000"/>
                          </a:solidFill>
                          <a:latin typeface="Calibri"/>
                        </a:rPr>
                        <a:t> </a:t>
                      </a:r>
                    </a:p>
                  </a:txBody>
                  <a:tcPr marL="4301" marR="4301" marT="430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dash"/>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19"/>
                  </a:ext>
                </a:extLst>
              </a:tr>
              <a:tr h="304469">
                <a:tc gridSpan="2">
                  <a:txBody>
                    <a:bodyPr/>
                    <a:lstStyle/>
                    <a:p>
                      <a:pPr algn="ctr" fontAlgn="b"/>
                      <a:r>
                        <a:rPr lang="en-US" sz="900" b="1" i="0" u="none" strike="noStrike" dirty="0">
                          <a:solidFill>
                            <a:srgbClr val="000000"/>
                          </a:solidFill>
                          <a:latin typeface="Calibri"/>
                        </a:rPr>
                        <a:t>For New Hires Only:</a:t>
                      </a:r>
                    </a:p>
                  </a:txBody>
                  <a:tcPr marL="4301" marR="4301" marT="4300" marB="0" anchor="b">
                    <a:lnL w="12700" cap="flat" cmpd="sng" algn="ctr">
                      <a:solidFill>
                        <a:srgbClr val="000000"/>
                      </a:solidFill>
                      <a:prstDash val="solid"/>
                      <a:round/>
                      <a:headEnd type="none" w="med" len="med"/>
                      <a:tailEnd type="none" w="med" len="med"/>
                    </a:lnL>
                    <a:lnR>
                      <a:noFill/>
                    </a:lnR>
                    <a:lnT>
                      <a:noFill/>
                    </a:lnT>
                    <a:lnB>
                      <a:noFill/>
                    </a:lnB>
                  </a:tcPr>
                </a:tc>
                <a:tc hMerge="1">
                  <a:txBody>
                    <a:bodyPr/>
                    <a:lstStyle/>
                    <a:p>
                      <a:endParaRPr lang="en-US"/>
                    </a:p>
                  </a:txBody>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w="6350" cap="flat" cmpd="sng" algn="ctr">
                      <a:solidFill>
                        <a:srgbClr val="000000"/>
                      </a:solidFill>
                      <a:prstDash val="solid"/>
                      <a:round/>
                      <a:headEnd type="none" w="med" len="med"/>
                      <a:tailEnd type="none" w="med" len="med"/>
                    </a:lnR>
                    <a:lnT>
                      <a:noFill/>
                    </a:lnT>
                    <a:lnB>
                      <a:noFill/>
                    </a:lnB>
                  </a:tcPr>
                </a:tc>
                <a:tc gridSpan="4">
                  <a:txBody>
                    <a:bodyPr/>
                    <a:lstStyle/>
                    <a:p>
                      <a:pPr algn="l" fontAlgn="b"/>
                      <a:r>
                        <a:rPr lang="en-US" sz="900" b="0" i="0" u="none" strike="noStrike" dirty="0">
                          <a:solidFill>
                            <a:srgbClr val="000000"/>
                          </a:solidFill>
                          <a:latin typeface="Calibri"/>
                        </a:rPr>
                        <a:t>Hiring Salary:</a:t>
                      </a:r>
                    </a:p>
                  </a:txBody>
                  <a:tcPr marL="4301" marR="4301" marT="43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l" fontAlgn="b"/>
                      <a:r>
                        <a:rPr lang="en-US" sz="900" b="0" i="0" u="none" strike="noStrike" dirty="0">
                          <a:solidFill>
                            <a:srgbClr val="000000"/>
                          </a:solidFill>
                          <a:latin typeface="Calibri"/>
                        </a:rPr>
                        <a:t>Hire Date:</a:t>
                      </a:r>
                    </a:p>
                  </a:txBody>
                  <a:tcPr marL="4301" marR="4301" marT="43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900" b="0" i="0" u="none" strike="noStrike" dirty="0">
                        <a:solidFill>
                          <a:srgbClr val="000000"/>
                        </a:solidFill>
                        <a:latin typeface="Calibri"/>
                      </a:endParaRPr>
                    </a:p>
                  </a:txBody>
                  <a:tcPr marL="4301" marR="4301" marT="430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20"/>
                  </a:ext>
                </a:extLst>
              </a:tr>
              <a:tr h="168629">
                <a:tc>
                  <a:txBody>
                    <a:bodyPr/>
                    <a:lstStyle/>
                    <a:p>
                      <a:pPr algn="l" fontAlgn="b"/>
                      <a:r>
                        <a:rPr lang="en-US" sz="900" b="0" i="0" u="none" strike="noStrike" dirty="0">
                          <a:solidFill>
                            <a:srgbClr val="000000"/>
                          </a:solidFill>
                          <a:latin typeface="Calibri"/>
                        </a:rPr>
                        <a:t> </a:t>
                      </a:r>
                    </a:p>
                  </a:txBody>
                  <a:tcPr marL="4301" marR="4301" marT="4300" marB="0" anchor="b">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1"/>
                  </a:ext>
                </a:extLst>
              </a:tr>
            </a:tbl>
          </a:graphicData>
        </a:graphic>
      </p:graphicFrame>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Title 27"/>
          <p:cNvSpPr>
            <a:spLocks noGrp="1"/>
          </p:cNvSpPr>
          <p:nvPr>
            <p:ph type="title"/>
          </p:nvPr>
        </p:nvSpPr>
        <p:spPr/>
        <p:txBody>
          <a:bodyPr/>
          <a:lstStyle/>
          <a:p>
            <a:pPr fontAlgn="auto">
              <a:spcAft>
                <a:spcPts val="0"/>
              </a:spcAft>
              <a:defRPr/>
            </a:pPr>
            <a:r>
              <a:rPr lang="en-US" sz="2800" b="1" dirty="0">
                <a:solidFill>
                  <a:schemeClr val="tx2">
                    <a:satMod val="130000"/>
                  </a:schemeClr>
                </a:solidFill>
              </a:rPr>
              <a:t>Step 8:  Signatures</a:t>
            </a:r>
          </a:p>
        </p:txBody>
      </p:sp>
      <p:sp>
        <p:nvSpPr>
          <p:cNvPr id="7" name="Content Placeholder 6"/>
          <p:cNvSpPr>
            <a:spLocks noGrp="1"/>
          </p:cNvSpPr>
          <p:nvPr>
            <p:ph idx="1"/>
          </p:nvPr>
        </p:nvSpPr>
        <p:spPr>
          <a:xfrm>
            <a:off x="1182688" y="1981200"/>
            <a:ext cx="7772400" cy="762000"/>
          </a:xfrm>
        </p:spPr>
        <p:txBody>
          <a:bodyPr>
            <a:normAutofit lnSpcReduction="10000"/>
          </a:bodyPr>
          <a:lstStyle/>
          <a:p>
            <a:pPr marL="365760" indent="-283464" fontAlgn="auto">
              <a:spcAft>
                <a:spcPts val="0"/>
              </a:spcAft>
              <a:buFont typeface="Wingdings 2"/>
              <a:buNone/>
              <a:defRPr/>
            </a:pPr>
            <a:r>
              <a:rPr lang="en-US" sz="2400" b="1" dirty="0">
                <a:solidFill>
                  <a:srgbClr val="0066FF"/>
                </a:solidFill>
                <a:latin typeface="Times New Roman" pitchFamily="18" charset="0"/>
              </a:rPr>
              <a:t>Document will need to be signed by the supervisor, department head or director, and the employee.   </a:t>
            </a:r>
            <a:endParaRPr lang="en-US" sz="2400" b="1" dirty="0">
              <a:solidFill>
                <a:srgbClr val="0066FF"/>
              </a:solidFill>
            </a:endParaRPr>
          </a:p>
          <a:p>
            <a:pPr marL="365760" indent="-283464" fontAlgn="auto">
              <a:spcAft>
                <a:spcPts val="0"/>
              </a:spcAft>
              <a:buFont typeface="Wingdings 2"/>
              <a:buNone/>
              <a:defRPr/>
            </a:pPr>
            <a:endParaRPr lang="en-US" sz="2400" b="1" dirty="0">
              <a:solidFill>
                <a:srgbClr val="0066FF"/>
              </a:solidFill>
              <a:latin typeface="Times New Roman" pitchFamily="18" charset="0"/>
            </a:endParaRPr>
          </a:p>
          <a:p>
            <a:pPr marL="365760" indent="-283464" fontAlgn="auto">
              <a:spcAft>
                <a:spcPts val="0"/>
              </a:spcAft>
              <a:buFont typeface="Wingdings 2"/>
              <a:buChar char=""/>
              <a:defRPr/>
            </a:pPr>
            <a:endParaRPr lang="en-US" dirty="0"/>
          </a:p>
        </p:txBody>
      </p:sp>
      <p:graphicFrame>
        <p:nvGraphicFramePr>
          <p:cNvPr id="9" name="Table 8"/>
          <p:cNvGraphicFramePr>
            <a:graphicFrameLocks noGrp="1"/>
          </p:cNvGraphicFramePr>
          <p:nvPr/>
        </p:nvGraphicFramePr>
        <p:xfrm>
          <a:off x="1143000" y="2949575"/>
          <a:ext cx="7848600" cy="3598863"/>
        </p:xfrm>
        <a:graphic>
          <a:graphicData uri="http://schemas.openxmlformats.org/drawingml/2006/table">
            <a:tbl>
              <a:tblPr/>
              <a:tblGrid>
                <a:gridCol w="447426">
                  <a:extLst>
                    <a:ext uri="{9D8B030D-6E8A-4147-A177-3AD203B41FA5}">
                      <a16:colId xmlns:a16="http://schemas.microsoft.com/office/drawing/2014/main" val="20000"/>
                    </a:ext>
                  </a:extLst>
                </a:gridCol>
                <a:gridCol w="447426">
                  <a:extLst>
                    <a:ext uri="{9D8B030D-6E8A-4147-A177-3AD203B41FA5}">
                      <a16:colId xmlns:a16="http://schemas.microsoft.com/office/drawing/2014/main" val="20001"/>
                    </a:ext>
                  </a:extLst>
                </a:gridCol>
                <a:gridCol w="447426">
                  <a:extLst>
                    <a:ext uri="{9D8B030D-6E8A-4147-A177-3AD203B41FA5}">
                      <a16:colId xmlns:a16="http://schemas.microsoft.com/office/drawing/2014/main" val="20002"/>
                    </a:ext>
                  </a:extLst>
                </a:gridCol>
                <a:gridCol w="447426">
                  <a:extLst>
                    <a:ext uri="{9D8B030D-6E8A-4147-A177-3AD203B41FA5}">
                      <a16:colId xmlns:a16="http://schemas.microsoft.com/office/drawing/2014/main" val="20003"/>
                    </a:ext>
                  </a:extLst>
                </a:gridCol>
                <a:gridCol w="447426">
                  <a:extLst>
                    <a:ext uri="{9D8B030D-6E8A-4147-A177-3AD203B41FA5}">
                      <a16:colId xmlns:a16="http://schemas.microsoft.com/office/drawing/2014/main" val="20004"/>
                    </a:ext>
                  </a:extLst>
                </a:gridCol>
                <a:gridCol w="447426">
                  <a:extLst>
                    <a:ext uri="{9D8B030D-6E8A-4147-A177-3AD203B41FA5}">
                      <a16:colId xmlns:a16="http://schemas.microsoft.com/office/drawing/2014/main" val="20005"/>
                    </a:ext>
                  </a:extLst>
                </a:gridCol>
                <a:gridCol w="447426">
                  <a:extLst>
                    <a:ext uri="{9D8B030D-6E8A-4147-A177-3AD203B41FA5}">
                      <a16:colId xmlns:a16="http://schemas.microsoft.com/office/drawing/2014/main" val="20006"/>
                    </a:ext>
                  </a:extLst>
                </a:gridCol>
                <a:gridCol w="447426">
                  <a:extLst>
                    <a:ext uri="{9D8B030D-6E8A-4147-A177-3AD203B41FA5}">
                      <a16:colId xmlns:a16="http://schemas.microsoft.com/office/drawing/2014/main" val="20007"/>
                    </a:ext>
                  </a:extLst>
                </a:gridCol>
                <a:gridCol w="186427">
                  <a:extLst>
                    <a:ext uri="{9D8B030D-6E8A-4147-A177-3AD203B41FA5}">
                      <a16:colId xmlns:a16="http://schemas.microsoft.com/office/drawing/2014/main" val="20008"/>
                    </a:ext>
                  </a:extLst>
                </a:gridCol>
                <a:gridCol w="316926">
                  <a:extLst>
                    <a:ext uri="{9D8B030D-6E8A-4147-A177-3AD203B41FA5}">
                      <a16:colId xmlns:a16="http://schemas.microsoft.com/office/drawing/2014/main" val="20009"/>
                    </a:ext>
                  </a:extLst>
                </a:gridCol>
                <a:gridCol w="447426">
                  <a:extLst>
                    <a:ext uri="{9D8B030D-6E8A-4147-A177-3AD203B41FA5}">
                      <a16:colId xmlns:a16="http://schemas.microsoft.com/office/drawing/2014/main" val="20010"/>
                    </a:ext>
                  </a:extLst>
                </a:gridCol>
                <a:gridCol w="186427">
                  <a:extLst>
                    <a:ext uri="{9D8B030D-6E8A-4147-A177-3AD203B41FA5}">
                      <a16:colId xmlns:a16="http://schemas.microsoft.com/office/drawing/2014/main" val="20011"/>
                    </a:ext>
                  </a:extLst>
                </a:gridCol>
                <a:gridCol w="233034">
                  <a:extLst>
                    <a:ext uri="{9D8B030D-6E8A-4147-A177-3AD203B41FA5}">
                      <a16:colId xmlns:a16="http://schemas.microsoft.com/office/drawing/2014/main" val="20012"/>
                    </a:ext>
                  </a:extLst>
                </a:gridCol>
                <a:gridCol w="475391">
                  <a:extLst>
                    <a:ext uri="{9D8B030D-6E8A-4147-A177-3AD203B41FA5}">
                      <a16:colId xmlns:a16="http://schemas.microsoft.com/office/drawing/2014/main" val="20013"/>
                    </a:ext>
                  </a:extLst>
                </a:gridCol>
                <a:gridCol w="186427">
                  <a:extLst>
                    <a:ext uri="{9D8B030D-6E8A-4147-A177-3AD203B41FA5}">
                      <a16:colId xmlns:a16="http://schemas.microsoft.com/office/drawing/2014/main" val="20014"/>
                    </a:ext>
                  </a:extLst>
                </a:gridCol>
                <a:gridCol w="447426">
                  <a:extLst>
                    <a:ext uri="{9D8B030D-6E8A-4147-A177-3AD203B41FA5}">
                      <a16:colId xmlns:a16="http://schemas.microsoft.com/office/drawing/2014/main" val="20015"/>
                    </a:ext>
                  </a:extLst>
                </a:gridCol>
                <a:gridCol w="447426">
                  <a:extLst>
                    <a:ext uri="{9D8B030D-6E8A-4147-A177-3AD203B41FA5}">
                      <a16:colId xmlns:a16="http://schemas.microsoft.com/office/drawing/2014/main" val="20016"/>
                    </a:ext>
                  </a:extLst>
                </a:gridCol>
                <a:gridCol w="447426">
                  <a:extLst>
                    <a:ext uri="{9D8B030D-6E8A-4147-A177-3AD203B41FA5}">
                      <a16:colId xmlns:a16="http://schemas.microsoft.com/office/drawing/2014/main" val="20017"/>
                    </a:ext>
                  </a:extLst>
                </a:gridCol>
                <a:gridCol w="447426">
                  <a:extLst>
                    <a:ext uri="{9D8B030D-6E8A-4147-A177-3AD203B41FA5}">
                      <a16:colId xmlns:a16="http://schemas.microsoft.com/office/drawing/2014/main" val="20018"/>
                    </a:ext>
                  </a:extLst>
                </a:gridCol>
                <a:gridCol w="447426">
                  <a:extLst>
                    <a:ext uri="{9D8B030D-6E8A-4147-A177-3AD203B41FA5}">
                      <a16:colId xmlns:a16="http://schemas.microsoft.com/office/drawing/2014/main" val="20019"/>
                    </a:ext>
                  </a:extLst>
                </a:gridCol>
              </a:tblGrid>
              <a:tr h="278547">
                <a:tc gridSpan="5">
                  <a:txBody>
                    <a:bodyPr/>
                    <a:lstStyle/>
                    <a:p>
                      <a:pPr algn="l" fontAlgn="b"/>
                      <a:r>
                        <a:rPr lang="en-US" sz="900" b="0" i="0" u="none" strike="noStrike" dirty="0">
                          <a:solidFill>
                            <a:srgbClr val="000000"/>
                          </a:solidFill>
                          <a:latin typeface="Calibri"/>
                        </a:rPr>
                        <a:t>SUPERVISOR / HIRING MANAGER JUSTIFICATION:</a:t>
                      </a:r>
                    </a:p>
                  </a:txBody>
                  <a:tcPr marL="4301" marR="4301" marT="430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0"/>
                  </a:ext>
                </a:extLst>
              </a:tr>
              <a:tr h="141423">
                <a:tc>
                  <a:txBody>
                    <a:bodyPr/>
                    <a:lstStyle/>
                    <a:p>
                      <a:pPr algn="l" fontAlgn="b"/>
                      <a:r>
                        <a:rPr lang="en-US" sz="900" b="0" i="0" u="none" strike="noStrike" dirty="0">
                          <a:solidFill>
                            <a:srgbClr val="000000"/>
                          </a:solidFill>
                          <a:latin typeface="Calibri"/>
                        </a:rPr>
                        <a:t> </a:t>
                      </a:r>
                    </a:p>
                  </a:txBody>
                  <a:tcPr marL="4301" marR="4301" marT="430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1"/>
                  </a:ext>
                </a:extLst>
              </a:tr>
              <a:tr h="141423">
                <a:tc>
                  <a:txBody>
                    <a:bodyPr/>
                    <a:lstStyle/>
                    <a:p>
                      <a:pPr algn="l" fontAlgn="b"/>
                      <a:r>
                        <a:rPr lang="en-US" sz="900" b="0" i="0" u="none" strike="noStrike" dirty="0">
                          <a:solidFill>
                            <a:srgbClr val="000000"/>
                          </a:solidFill>
                          <a:latin typeface="Calibri"/>
                        </a:rPr>
                        <a:t> </a:t>
                      </a:r>
                    </a:p>
                  </a:txBody>
                  <a:tcPr marL="4301" marR="4301" marT="430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2"/>
                  </a:ext>
                </a:extLst>
              </a:tr>
              <a:tr h="141423">
                <a:tc>
                  <a:txBody>
                    <a:bodyPr/>
                    <a:lstStyle/>
                    <a:p>
                      <a:pPr algn="l" fontAlgn="b"/>
                      <a:r>
                        <a:rPr lang="en-US" sz="900" b="0" i="0" u="none" strike="noStrike" dirty="0">
                          <a:solidFill>
                            <a:srgbClr val="000000"/>
                          </a:solidFill>
                          <a:latin typeface="Calibri"/>
                        </a:rPr>
                        <a:t> </a:t>
                      </a:r>
                    </a:p>
                  </a:txBody>
                  <a:tcPr marL="4301" marR="4301" marT="430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3"/>
                  </a:ext>
                </a:extLst>
              </a:tr>
              <a:tr h="141423">
                <a:tc>
                  <a:txBody>
                    <a:bodyPr/>
                    <a:lstStyle/>
                    <a:p>
                      <a:pPr algn="l" fontAlgn="b"/>
                      <a:r>
                        <a:rPr lang="en-US" sz="900" b="0" i="0" u="none" strike="noStrike" dirty="0">
                          <a:solidFill>
                            <a:srgbClr val="000000"/>
                          </a:solidFill>
                          <a:latin typeface="Calibri"/>
                        </a:rPr>
                        <a:t> </a:t>
                      </a:r>
                    </a:p>
                  </a:txBody>
                  <a:tcPr marL="4301" marR="4301" marT="430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4"/>
                  </a:ext>
                </a:extLst>
              </a:tr>
              <a:tr h="141423">
                <a:tc>
                  <a:txBody>
                    <a:bodyPr/>
                    <a:lstStyle/>
                    <a:p>
                      <a:pPr algn="l" fontAlgn="b"/>
                      <a:r>
                        <a:rPr lang="en-US" sz="900" b="0" i="0" u="none" strike="noStrike" dirty="0">
                          <a:solidFill>
                            <a:srgbClr val="000000"/>
                          </a:solidFill>
                          <a:latin typeface="Calibri"/>
                        </a:rPr>
                        <a:t> </a:t>
                      </a:r>
                    </a:p>
                  </a:txBody>
                  <a:tcPr marL="4301" marR="4301" marT="430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5"/>
                  </a:ext>
                </a:extLst>
              </a:tr>
              <a:tr h="141423">
                <a:tc>
                  <a:txBody>
                    <a:bodyPr/>
                    <a:lstStyle/>
                    <a:p>
                      <a:pPr algn="l" fontAlgn="b"/>
                      <a:r>
                        <a:rPr lang="en-US" sz="900" b="0" i="0" u="none" strike="noStrike" dirty="0">
                          <a:solidFill>
                            <a:srgbClr val="000000"/>
                          </a:solidFill>
                          <a:latin typeface="Calibri"/>
                        </a:rPr>
                        <a:t> </a:t>
                      </a:r>
                    </a:p>
                  </a:txBody>
                  <a:tcPr marL="4301" marR="4301" marT="430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6"/>
                  </a:ext>
                </a:extLst>
              </a:tr>
              <a:tr h="141423">
                <a:tc>
                  <a:txBody>
                    <a:bodyPr/>
                    <a:lstStyle/>
                    <a:p>
                      <a:pPr algn="l" fontAlgn="b"/>
                      <a:r>
                        <a:rPr lang="en-US" sz="900" b="0" i="0" u="none" strike="noStrike" dirty="0">
                          <a:solidFill>
                            <a:srgbClr val="000000"/>
                          </a:solidFill>
                          <a:latin typeface="Calibri"/>
                        </a:rPr>
                        <a:t> </a:t>
                      </a:r>
                    </a:p>
                  </a:txBody>
                  <a:tcPr marL="4301" marR="4301" marT="4300" marB="0" anchor="b">
                    <a:lnL w="1270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7"/>
                  </a:ext>
                </a:extLst>
              </a:tr>
              <a:tr h="141423">
                <a:tc gridSpan="5">
                  <a:txBody>
                    <a:bodyPr/>
                    <a:lstStyle/>
                    <a:p>
                      <a:pPr algn="ctr" fontAlgn="b"/>
                      <a:r>
                        <a:rPr lang="en-US" sz="900" b="0" i="0" u="none" strike="noStrike" dirty="0">
                          <a:solidFill>
                            <a:srgbClr val="000000"/>
                          </a:solidFill>
                          <a:latin typeface="Calibri"/>
                        </a:rPr>
                        <a:t> </a:t>
                      </a:r>
                    </a:p>
                  </a:txBody>
                  <a:tcPr marL="4301" marR="4301" marT="430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13">
                  <a:txBody>
                    <a:bodyPr/>
                    <a:lstStyle/>
                    <a:p>
                      <a:pPr algn="ctr" fontAlgn="b"/>
                      <a:r>
                        <a:rPr lang="en-US" sz="900" b="0" i="0" u="none" strike="noStrike" dirty="0">
                          <a:solidFill>
                            <a:srgbClr val="000000"/>
                          </a:solidFill>
                          <a:latin typeface="Calibri"/>
                        </a:rPr>
                        <a:t> </a:t>
                      </a:r>
                    </a:p>
                  </a:txBody>
                  <a:tcPr marL="4301" marR="4301" marT="43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900" b="0" i="0" u="none" strike="noStrike" dirty="0">
                        <a:solidFill>
                          <a:srgbClr val="000000"/>
                        </a:solidFill>
                        <a:latin typeface="Calibri"/>
                      </a:endParaRPr>
                    </a:p>
                  </a:txBody>
                  <a:tcPr marL="4301" marR="4301" marT="430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8"/>
                  </a:ext>
                </a:extLst>
              </a:tr>
              <a:tr h="217603">
                <a:tc>
                  <a:txBody>
                    <a:bodyPr/>
                    <a:lstStyle/>
                    <a:p>
                      <a:pPr algn="l" fontAlgn="b"/>
                      <a:r>
                        <a:rPr lang="en-US" sz="900" b="0" i="0" u="none" strike="noStrike" dirty="0">
                          <a:solidFill>
                            <a:srgbClr val="000000"/>
                          </a:solidFill>
                          <a:latin typeface="Calibri"/>
                        </a:rPr>
                        <a:t>Band:</a:t>
                      </a:r>
                    </a:p>
                  </a:txBody>
                  <a:tcPr marL="4301" marR="4301" marT="4300" marB="0" anchor="b">
                    <a:lnL w="12700" cap="flat" cmpd="sng" algn="ctr">
                      <a:solidFill>
                        <a:srgbClr val="000000"/>
                      </a:solidFill>
                      <a:prstDash val="solid"/>
                      <a:round/>
                      <a:headEnd type="none" w="med" len="med"/>
                      <a:tailEnd type="none" w="med" len="med"/>
                    </a:lnL>
                    <a:lnR>
                      <a:noFill/>
                    </a:lnR>
                    <a:lnT>
                      <a:noFill/>
                    </a:lnT>
                    <a:lnB>
                      <a:noFill/>
                    </a:lnB>
                  </a:tcPr>
                </a:tc>
                <a:tc gridSpan="4">
                  <a:txBody>
                    <a:bodyPr/>
                    <a:lstStyle/>
                    <a:p>
                      <a:pPr algn="ctr" fontAlgn="b"/>
                      <a:endParaRPr lang="en-US" sz="900" b="0" i="0" u="none" strike="noStrike" dirty="0">
                        <a:solidFill>
                          <a:srgbClr val="000000"/>
                        </a:solidFill>
                        <a:latin typeface="Calibri"/>
                      </a:endParaRPr>
                    </a:p>
                  </a:txBody>
                  <a:tcPr marL="4301" marR="4301" marT="4300"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900" b="0" i="0" u="none" strike="noStrike" dirty="0">
                          <a:solidFill>
                            <a:srgbClr val="000000"/>
                          </a:solidFill>
                          <a:latin typeface="Calibri"/>
                        </a:rPr>
                        <a:t>Level:</a:t>
                      </a:r>
                    </a:p>
                  </a:txBody>
                  <a:tcPr marL="4301" marR="4301" marT="4300" marB="0" anchor="b">
                    <a:lnL w="6350" cap="flat" cmpd="sng" algn="ctr">
                      <a:solidFill>
                        <a:srgbClr val="000000"/>
                      </a:solidFill>
                      <a:prstDash val="solid"/>
                      <a:round/>
                      <a:headEnd type="none" w="med" len="med"/>
                      <a:tailEnd type="none" w="med" len="med"/>
                    </a:lnL>
                    <a:lnR>
                      <a:noFill/>
                    </a:lnR>
                    <a:lnT>
                      <a:noFill/>
                    </a:lnT>
                    <a:lnB>
                      <a:noFill/>
                    </a:lnB>
                  </a:tcPr>
                </a:tc>
                <a:tc gridSpan="2">
                  <a:txBody>
                    <a:bodyPr/>
                    <a:lstStyle/>
                    <a:p>
                      <a:pPr algn="r" fontAlgn="b"/>
                      <a:r>
                        <a:rPr lang="en-US" sz="900" b="0" i="0" u="none" strike="noStrike" dirty="0">
                          <a:solidFill>
                            <a:srgbClr val="000000"/>
                          </a:solidFill>
                          <a:latin typeface="Calibri"/>
                        </a:rPr>
                        <a:t>Contributing</a:t>
                      </a:r>
                    </a:p>
                  </a:txBody>
                  <a:tcPr marL="4301" marR="4301" marT="4300"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l" fontAlgn="b"/>
                      <a:r>
                        <a:rPr lang="en-US" sz="900" b="0" i="0" u="none" strike="noStrike" dirty="0">
                          <a:solidFill>
                            <a:srgbClr val="000000"/>
                          </a:solidFill>
                          <a:latin typeface="Calibri"/>
                        </a:rPr>
                        <a:t> </a:t>
                      </a:r>
                    </a:p>
                  </a:txBody>
                  <a:tcPr marL="4301" marR="4301" marT="43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900" b="0" i="0" u="none" strike="noStrike" dirty="0">
                          <a:solidFill>
                            <a:srgbClr val="000000"/>
                          </a:solidFill>
                          <a:latin typeface="Calibri"/>
                        </a:rPr>
                        <a:t>Journey</a:t>
                      </a:r>
                    </a:p>
                  </a:txBody>
                  <a:tcPr marL="4301" marR="4301" marT="430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900" b="0" i="0" u="none" strike="noStrike" dirty="0">
                          <a:solidFill>
                            <a:srgbClr val="000000"/>
                          </a:solidFill>
                          <a:latin typeface="Calibri"/>
                        </a:rPr>
                        <a:t> </a:t>
                      </a:r>
                    </a:p>
                  </a:txBody>
                  <a:tcPr marL="4301" marR="4301" marT="43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900" b="0" i="0" u="none" strike="noStrike" dirty="0">
                          <a:solidFill>
                            <a:srgbClr val="000000"/>
                          </a:solidFill>
                          <a:latin typeface="Calibri"/>
                        </a:rPr>
                        <a:t>Advanced</a:t>
                      </a:r>
                    </a:p>
                  </a:txBody>
                  <a:tcPr marL="4301" marR="4301" marT="430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400" b="1" i="0" u="none" strike="noStrike" dirty="0">
                          <a:solidFill>
                            <a:srgbClr val="0066FF"/>
                          </a:solidFill>
                          <a:latin typeface="Calibri"/>
                        </a:rPr>
                        <a:t> </a:t>
                      </a:r>
                    </a:p>
                  </a:txBody>
                  <a:tcPr marL="4301" marR="4301" marT="43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9"/>
                  </a:ext>
                </a:extLst>
              </a:tr>
              <a:tr h="141423">
                <a:tc gridSpan="5">
                  <a:txBody>
                    <a:bodyPr/>
                    <a:lstStyle/>
                    <a:p>
                      <a:pPr algn="ctr" fontAlgn="b"/>
                      <a:r>
                        <a:rPr lang="en-US" sz="900" b="0" i="0" u="none" strike="noStrike" dirty="0">
                          <a:solidFill>
                            <a:srgbClr val="000000"/>
                          </a:solidFill>
                          <a:latin typeface="Calibri"/>
                        </a:rPr>
                        <a:t> </a:t>
                      </a:r>
                    </a:p>
                  </a:txBody>
                  <a:tcPr marL="4301" marR="4301" marT="430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13">
                  <a:txBody>
                    <a:bodyPr/>
                    <a:lstStyle/>
                    <a:p>
                      <a:pPr algn="ctr" fontAlgn="b"/>
                      <a:r>
                        <a:rPr lang="en-US" sz="900" b="0" i="0" u="none" strike="noStrike" dirty="0">
                          <a:solidFill>
                            <a:srgbClr val="000000"/>
                          </a:solidFill>
                          <a:latin typeface="Calibri"/>
                        </a:rPr>
                        <a:t> </a:t>
                      </a:r>
                    </a:p>
                  </a:txBody>
                  <a:tcPr marL="4301" marR="4301" marT="43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900" b="0" i="0" u="none" strike="noStrike" dirty="0">
                        <a:solidFill>
                          <a:srgbClr val="000000"/>
                        </a:solidFill>
                        <a:latin typeface="Calibri"/>
                      </a:endParaRPr>
                    </a:p>
                  </a:txBody>
                  <a:tcPr marL="4301" marR="4301" marT="430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10"/>
                  </a:ext>
                </a:extLst>
              </a:tr>
              <a:tr h="278547">
                <a:tc gridSpan="18">
                  <a:txBody>
                    <a:bodyPr/>
                    <a:lstStyle/>
                    <a:p>
                      <a:pPr algn="l" fontAlgn="b"/>
                      <a:r>
                        <a:rPr lang="en-US" sz="900" b="1" i="0" u="none" strike="noStrike" dirty="0">
                          <a:solidFill>
                            <a:srgbClr val="000000"/>
                          </a:solidFill>
                          <a:latin typeface="Calibri"/>
                        </a:rPr>
                        <a:t>Note:  Band Level is subject to change based on performance/competencies demonstrated during the probationary period or initial period of evaluation.</a:t>
                      </a:r>
                    </a:p>
                  </a:txBody>
                  <a:tcPr marL="4301" marR="4301" marT="4300"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11"/>
                  </a:ext>
                </a:extLst>
              </a:tr>
              <a:tr h="141423">
                <a:tc>
                  <a:txBody>
                    <a:bodyPr/>
                    <a:lstStyle/>
                    <a:p>
                      <a:pPr algn="l" fontAlgn="b"/>
                      <a:r>
                        <a:rPr lang="en-US" sz="900" b="0" i="0" u="none" strike="noStrike" dirty="0">
                          <a:solidFill>
                            <a:srgbClr val="000000"/>
                          </a:solidFill>
                          <a:latin typeface="Calibri"/>
                        </a:rPr>
                        <a:t> </a:t>
                      </a:r>
                    </a:p>
                  </a:txBody>
                  <a:tcPr marL="4301" marR="4301" marT="430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12"/>
                  </a:ext>
                </a:extLst>
              </a:tr>
              <a:tr h="141423">
                <a:tc>
                  <a:txBody>
                    <a:bodyPr/>
                    <a:lstStyle/>
                    <a:p>
                      <a:pPr algn="l" fontAlgn="b"/>
                      <a:r>
                        <a:rPr lang="en-US" sz="900" b="0" i="0" u="none" strike="noStrike" dirty="0">
                          <a:solidFill>
                            <a:srgbClr val="000000"/>
                          </a:solidFill>
                          <a:latin typeface="Calibri"/>
                        </a:rPr>
                        <a:t> </a:t>
                      </a:r>
                    </a:p>
                  </a:txBody>
                  <a:tcPr marL="4301" marR="4301" marT="430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13"/>
                  </a:ext>
                </a:extLst>
              </a:tr>
              <a:tr h="141423">
                <a:tc>
                  <a:txBody>
                    <a:bodyPr/>
                    <a:lstStyle/>
                    <a:p>
                      <a:pPr algn="l" fontAlgn="b"/>
                      <a:r>
                        <a:rPr lang="en-US" sz="900" b="0" i="0" u="none" strike="noStrike" dirty="0">
                          <a:solidFill>
                            <a:srgbClr val="000000"/>
                          </a:solidFill>
                          <a:latin typeface="Calibri"/>
                        </a:rPr>
                        <a:t> </a:t>
                      </a:r>
                    </a:p>
                  </a:txBody>
                  <a:tcPr marL="4301" marR="4301" marT="430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14"/>
                  </a:ext>
                </a:extLst>
              </a:tr>
              <a:tr h="141423">
                <a:tc>
                  <a:txBody>
                    <a:bodyPr/>
                    <a:lstStyle/>
                    <a:p>
                      <a:pPr algn="l" fontAlgn="b"/>
                      <a:r>
                        <a:rPr lang="en-US" sz="900" b="0" i="0" u="none" strike="noStrike" dirty="0">
                          <a:solidFill>
                            <a:srgbClr val="000000"/>
                          </a:solidFill>
                          <a:latin typeface="Calibri"/>
                        </a:rPr>
                        <a:t> </a:t>
                      </a:r>
                    </a:p>
                  </a:txBody>
                  <a:tcPr marL="38705" marR="4301" marT="4300" marB="0" anchor="b">
                    <a:lnL w="1270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38705" marR="4301" marT="43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38705" marR="4301" marT="43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38705" marR="4301" marT="43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gridSpan="6">
                  <a:txBody>
                    <a:bodyPr/>
                    <a:lstStyle/>
                    <a:p>
                      <a:pPr algn="ctr" fontAlgn="b"/>
                      <a:r>
                        <a:rPr lang="en-US" sz="900" b="0" i="0" u="none" strike="noStrike" dirty="0">
                          <a:solidFill>
                            <a:srgbClr val="000000"/>
                          </a:solidFill>
                          <a:latin typeface="Calibri"/>
                        </a:rPr>
                        <a:t> </a:t>
                      </a:r>
                    </a:p>
                  </a:txBody>
                  <a:tcPr marL="4301" marR="4301" marT="4300"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gridSpan="5">
                  <a:txBody>
                    <a:bodyPr/>
                    <a:lstStyle/>
                    <a:p>
                      <a:pPr algn="ctr" fontAlgn="b"/>
                      <a:r>
                        <a:rPr lang="en-US" sz="900" b="0" i="0" u="none" strike="noStrike" dirty="0">
                          <a:solidFill>
                            <a:srgbClr val="000000"/>
                          </a:solidFill>
                          <a:latin typeface="Calibri"/>
                        </a:rPr>
                        <a:t> </a:t>
                      </a:r>
                    </a:p>
                  </a:txBody>
                  <a:tcPr marL="4301" marR="4301" marT="4300"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15"/>
                  </a:ext>
                </a:extLst>
              </a:tr>
              <a:tr h="141423">
                <a:tc gridSpan="3">
                  <a:txBody>
                    <a:bodyPr/>
                    <a:lstStyle/>
                    <a:p>
                      <a:pPr algn="l" fontAlgn="b"/>
                      <a:r>
                        <a:rPr lang="en-US" sz="900" b="1" i="0" u="none" strike="noStrike" dirty="0">
                          <a:solidFill>
                            <a:srgbClr val="000000"/>
                          </a:solidFill>
                          <a:latin typeface="Calibri"/>
                        </a:rPr>
                        <a:t>Supervisor Signature</a:t>
                      </a:r>
                    </a:p>
                  </a:txBody>
                  <a:tcPr marL="4301" marR="4301" marT="4300"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a:txBody>
                    <a:bodyPr/>
                    <a:lstStyle/>
                    <a:p>
                      <a:pPr algn="l" fontAlgn="b"/>
                      <a:r>
                        <a:rPr lang="en-US" sz="900" b="1" i="0" u="none" strike="noStrike" dirty="0">
                          <a:solidFill>
                            <a:srgbClr val="000000"/>
                          </a:solidFill>
                          <a:latin typeface="Calibri"/>
                        </a:rPr>
                        <a:t>Date</a:t>
                      </a:r>
                    </a:p>
                  </a:txBody>
                  <a:tcPr marL="4301" marR="4301" marT="430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gridSpan="5">
                  <a:txBody>
                    <a:bodyPr/>
                    <a:lstStyle/>
                    <a:p>
                      <a:pPr algn="l" fontAlgn="b"/>
                      <a:r>
                        <a:rPr lang="en-US" sz="900" b="1" i="0" u="none" strike="noStrike" dirty="0">
                          <a:solidFill>
                            <a:srgbClr val="000000"/>
                          </a:solidFill>
                          <a:latin typeface="Calibri"/>
                        </a:rPr>
                        <a:t>Department Head / Director Signature</a:t>
                      </a:r>
                    </a:p>
                  </a:txBody>
                  <a:tcPr marL="4301" marR="4301" marT="4300" marB="0" anchor="b">
                    <a:lnL>
                      <a:noFill/>
                    </a:lnL>
                    <a:lnR>
                      <a:noFill/>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900" b="1" i="0" u="none" strike="noStrike" dirty="0">
                          <a:solidFill>
                            <a:srgbClr val="000000"/>
                          </a:solidFill>
                          <a:latin typeface="Calibri"/>
                        </a:rPr>
                        <a:t>Date</a:t>
                      </a:r>
                    </a:p>
                  </a:txBody>
                  <a:tcPr marL="4301" marR="4301" marT="430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gridSpan="4">
                  <a:txBody>
                    <a:bodyPr/>
                    <a:lstStyle/>
                    <a:p>
                      <a:pPr algn="l" fontAlgn="b"/>
                      <a:r>
                        <a:rPr lang="en-US" sz="900" b="1" i="0" u="none" strike="noStrike" dirty="0">
                          <a:solidFill>
                            <a:srgbClr val="000000"/>
                          </a:solidFill>
                          <a:latin typeface="Calibri"/>
                        </a:rPr>
                        <a:t>Employee Signature</a:t>
                      </a:r>
                    </a:p>
                  </a:txBody>
                  <a:tcPr marL="4301" marR="4301" marT="4300" marB="0" anchor="b">
                    <a:lnL>
                      <a:noFill/>
                    </a:lnL>
                    <a:lnR>
                      <a:noFill/>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900" b="1" i="0" u="none" strike="noStrike" dirty="0">
                          <a:solidFill>
                            <a:srgbClr val="000000"/>
                          </a:solidFill>
                          <a:latin typeface="Calibri"/>
                        </a:rPr>
                        <a:t>Date</a:t>
                      </a:r>
                    </a:p>
                  </a:txBody>
                  <a:tcPr marL="4301" marR="4301" marT="430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16"/>
                  </a:ext>
                </a:extLst>
              </a:tr>
              <a:tr h="141423">
                <a:tc gridSpan="18">
                  <a:txBody>
                    <a:bodyPr/>
                    <a:lstStyle/>
                    <a:p>
                      <a:pPr algn="ctr" fontAlgn="b"/>
                      <a:r>
                        <a:rPr lang="en-US" sz="900" b="0" i="0" u="none" strike="noStrike" dirty="0">
                          <a:solidFill>
                            <a:srgbClr val="000000"/>
                          </a:solidFill>
                          <a:latin typeface="Calibri"/>
                        </a:rPr>
                        <a:t> </a:t>
                      </a:r>
                    </a:p>
                  </a:txBody>
                  <a:tcPr marL="4301" marR="4301" marT="4300" marB="0" anchor="b">
                    <a:lnL w="12700" cap="flat" cmpd="sng" algn="ctr">
                      <a:solidFill>
                        <a:srgbClr val="000000"/>
                      </a:solidFill>
                      <a:prstDash val="solid"/>
                      <a:round/>
                      <a:headEnd type="none" w="med" len="med"/>
                      <a:tailEnd type="none" w="med" len="med"/>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17"/>
                  </a:ext>
                </a:extLst>
              </a:tr>
              <a:tr h="141423">
                <a:tc gridSpan="20">
                  <a:txBody>
                    <a:bodyPr/>
                    <a:lstStyle/>
                    <a:p>
                      <a:pPr algn="l" fontAlgn="b"/>
                      <a:r>
                        <a:rPr lang="en-US" sz="900" b="0" i="0" u="none" strike="noStrike" dirty="0">
                          <a:solidFill>
                            <a:srgbClr val="000000"/>
                          </a:solidFill>
                          <a:latin typeface="Calibri"/>
                        </a:rPr>
                        <a:t>. Employee signature does not imply agreement with band placement or salary - only that the employee was given the opportunity to discuss it with the supervisor.</a:t>
                      </a:r>
                    </a:p>
                  </a:txBody>
                  <a:tcPr marL="4301" marR="4301" marT="430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dash"/>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18"/>
                  </a:ext>
                </a:extLst>
              </a:tr>
              <a:tr h="141423">
                <a:tc gridSpan="19">
                  <a:txBody>
                    <a:bodyPr/>
                    <a:lstStyle/>
                    <a:p>
                      <a:pPr algn="ctr" fontAlgn="b"/>
                      <a:r>
                        <a:rPr lang="en-US" sz="900" b="0" i="0" u="none" strike="noStrike" dirty="0">
                          <a:solidFill>
                            <a:srgbClr val="000000"/>
                          </a:solidFill>
                          <a:latin typeface="Calibri"/>
                        </a:rPr>
                        <a:t> </a:t>
                      </a:r>
                    </a:p>
                  </a:txBody>
                  <a:tcPr marL="4301" marR="4301" marT="430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dash"/>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19"/>
                  </a:ext>
                </a:extLst>
              </a:tr>
              <a:tr h="278547">
                <a:tc gridSpan="2">
                  <a:txBody>
                    <a:bodyPr/>
                    <a:lstStyle/>
                    <a:p>
                      <a:pPr algn="ctr" fontAlgn="b"/>
                      <a:r>
                        <a:rPr lang="en-US" sz="900" b="1" i="0" u="none" strike="noStrike" dirty="0">
                          <a:solidFill>
                            <a:srgbClr val="000000"/>
                          </a:solidFill>
                          <a:latin typeface="Calibri"/>
                        </a:rPr>
                        <a:t>For New Hires Only:</a:t>
                      </a:r>
                    </a:p>
                  </a:txBody>
                  <a:tcPr marL="4301" marR="4301" marT="4300" marB="0" anchor="b">
                    <a:lnL w="12700" cap="flat" cmpd="sng" algn="ctr">
                      <a:solidFill>
                        <a:srgbClr val="000000"/>
                      </a:solidFill>
                      <a:prstDash val="solid"/>
                      <a:round/>
                      <a:headEnd type="none" w="med" len="med"/>
                      <a:tailEnd type="none" w="med" len="med"/>
                    </a:lnL>
                    <a:lnR>
                      <a:noFill/>
                    </a:lnR>
                    <a:lnT>
                      <a:noFill/>
                    </a:lnT>
                    <a:lnB>
                      <a:noFill/>
                    </a:lnB>
                  </a:tcPr>
                </a:tc>
                <a:tc hMerge="1">
                  <a:txBody>
                    <a:bodyPr/>
                    <a:lstStyle/>
                    <a:p>
                      <a:endParaRPr lang="en-US"/>
                    </a:p>
                  </a:txBody>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w="6350" cap="flat" cmpd="sng" algn="ctr">
                      <a:solidFill>
                        <a:srgbClr val="000000"/>
                      </a:solidFill>
                      <a:prstDash val="solid"/>
                      <a:round/>
                      <a:headEnd type="none" w="med" len="med"/>
                      <a:tailEnd type="none" w="med" len="med"/>
                    </a:lnR>
                    <a:lnT>
                      <a:noFill/>
                    </a:lnT>
                    <a:lnB>
                      <a:noFill/>
                    </a:lnB>
                  </a:tcPr>
                </a:tc>
                <a:tc gridSpan="4">
                  <a:txBody>
                    <a:bodyPr/>
                    <a:lstStyle/>
                    <a:p>
                      <a:pPr algn="l" fontAlgn="b"/>
                      <a:r>
                        <a:rPr lang="en-US" sz="900" b="0" i="0" u="none" strike="noStrike" dirty="0">
                          <a:solidFill>
                            <a:srgbClr val="000000"/>
                          </a:solidFill>
                          <a:latin typeface="Calibri"/>
                        </a:rPr>
                        <a:t>Hiring Salary:</a:t>
                      </a:r>
                    </a:p>
                  </a:txBody>
                  <a:tcPr marL="4301" marR="4301" marT="43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l" fontAlgn="b"/>
                      <a:r>
                        <a:rPr lang="en-US" sz="900" b="0" i="0" u="none" strike="noStrike" dirty="0">
                          <a:solidFill>
                            <a:srgbClr val="000000"/>
                          </a:solidFill>
                          <a:latin typeface="Calibri"/>
                        </a:rPr>
                        <a:t>Hire Date:</a:t>
                      </a:r>
                    </a:p>
                  </a:txBody>
                  <a:tcPr marL="4301" marR="4301" marT="43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900" b="0" i="0" u="none" strike="noStrike" dirty="0">
                        <a:solidFill>
                          <a:srgbClr val="000000"/>
                        </a:solidFill>
                        <a:latin typeface="Calibri"/>
                      </a:endParaRPr>
                    </a:p>
                  </a:txBody>
                  <a:tcPr marL="4301" marR="4301" marT="430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endParaRPr lang="en-US" sz="900" b="0" i="0" u="none" strike="noStrike" dirty="0">
                        <a:solidFill>
                          <a:srgbClr val="000000"/>
                        </a:solidFill>
                        <a:latin typeface="Calibri"/>
                      </a:endParaRPr>
                    </a:p>
                  </a:txBody>
                  <a:tcPr marL="4301" marR="4301" marT="4300" marB="0" anchor="b">
                    <a:lnL>
                      <a:noFill/>
                    </a:lnL>
                    <a:lnR>
                      <a:noFill/>
                    </a:lnR>
                    <a:lnT>
                      <a:noFill/>
                    </a:lnT>
                    <a:lnB>
                      <a:noFill/>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20"/>
                  </a:ext>
                </a:extLst>
              </a:tr>
              <a:tr h="141423">
                <a:tc>
                  <a:txBody>
                    <a:bodyPr/>
                    <a:lstStyle/>
                    <a:p>
                      <a:pPr algn="l" fontAlgn="b"/>
                      <a:r>
                        <a:rPr lang="en-US" sz="900" b="0" i="0" u="none" strike="noStrike" dirty="0">
                          <a:solidFill>
                            <a:srgbClr val="000000"/>
                          </a:solidFill>
                          <a:latin typeface="Calibri"/>
                        </a:rPr>
                        <a:t> </a:t>
                      </a:r>
                    </a:p>
                  </a:txBody>
                  <a:tcPr marL="4301" marR="4301" marT="4300" marB="0" anchor="b">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4301" marR="4301" marT="4300"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1"/>
                  </a:ext>
                </a:extLst>
              </a:tr>
            </a:tbl>
          </a:graphicData>
        </a:graphic>
      </p:graphicFrame>
      <p:sp>
        <p:nvSpPr>
          <p:cNvPr id="45393" name="Down Arrow 5"/>
          <p:cNvSpPr>
            <a:spLocks noChangeArrowheads="1"/>
          </p:cNvSpPr>
          <p:nvPr/>
        </p:nvSpPr>
        <p:spPr bwMode="auto">
          <a:xfrm rot="-2380885">
            <a:off x="1435100" y="4549775"/>
            <a:ext cx="642938" cy="661988"/>
          </a:xfrm>
          <a:prstGeom prst="downArrow">
            <a:avLst>
              <a:gd name="adj1" fmla="val 50000"/>
              <a:gd name="adj2" fmla="val 50047"/>
            </a:avLst>
          </a:prstGeom>
          <a:solidFill>
            <a:schemeClr val="accent1"/>
          </a:solidFill>
          <a:ln w="9525" algn="ctr">
            <a:solidFill>
              <a:schemeClr val="tx1"/>
            </a:solidFill>
            <a:miter lim="800000"/>
            <a:headEnd/>
            <a:tailEnd/>
          </a:ln>
        </p:spPr>
        <p:txBody>
          <a:bodyPr wrap="none"/>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pic>
        <p:nvPicPr>
          <p:cNvPr id="45394" name="Picture 2" descr="D:\USERS\almahone\Local Settings\Temporary Internet Files\Content.IE5\I0UK8W8X\MMj01726400000[1].gif"/>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1473107">
            <a:off x="7239000" y="457200"/>
            <a:ext cx="1343025" cy="110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5362" name="Rectangle 2"/>
          <p:cNvSpPr>
            <a:spLocks noGrp="1" noChangeArrowheads="1"/>
          </p:cNvSpPr>
          <p:nvPr>
            <p:ph type="title"/>
          </p:nvPr>
        </p:nvSpPr>
        <p:spPr/>
        <p:txBody>
          <a:bodyPr/>
          <a:lstStyle/>
          <a:p>
            <a:pPr fontAlgn="auto">
              <a:spcAft>
                <a:spcPts val="0"/>
              </a:spcAft>
              <a:defRPr/>
            </a:pPr>
            <a:r>
              <a:rPr lang="en-US" sz="4000" b="1" dirty="0">
                <a:solidFill>
                  <a:schemeClr val="tx2">
                    <a:satMod val="130000"/>
                  </a:schemeClr>
                </a:solidFill>
              </a:rPr>
              <a:t>3 Levels of Competencies</a:t>
            </a:r>
          </a:p>
        </p:txBody>
      </p:sp>
      <p:sp>
        <p:nvSpPr>
          <p:cNvPr id="9219" name="Rectangle 3"/>
          <p:cNvSpPr>
            <a:spLocks noGrp="1" noChangeArrowheads="1"/>
          </p:cNvSpPr>
          <p:nvPr>
            <p:ph idx="1"/>
          </p:nvPr>
        </p:nvSpPr>
        <p:spPr/>
        <p:txBody>
          <a:bodyPr/>
          <a:lstStyle/>
          <a:p>
            <a:pPr>
              <a:buFont typeface="Wingdings 2" panose="05020102010507070707" pitchFamily="18" charset="2"/>
              <a:buNone/>
            </a:pPr>
            <a:r>
              <a:rPr lang="en-US" altLang="en-US" sz="2400" b="1">
                <a:solidFill>
                  <a:srgbClr val="0066FF"/>
                </a:solidFill>
              </a:rPr>
              <a:t>Contributing:  </a:t>
            </a:r>
            <a:r>
              <a:rPr lang="en-US" altLang="en-US" sz="2400"/>
              <a:t>knowledge, skills, and abilities that are </a:t>
            </a:r>
            <a:r>
              <a:rPr lang="en-US" altLang="en-US" sz="2400" b="1" u="sng">
                <a:solidFill>
                  <a:srgbClr val="0066FF"/>
                </a:solidFill>
              </a:rPr>
              <a:t>minimally required </a:t>
            </a:r>
            <a:r>
              <a:rPr lang="en-US" altLang="en-US" sz="2400"/>
              <a:t>for an entry level employee in the band.</a:t>
            </a:r>
          </a:p>
          <a:p>
            <a:pPr>
              <a:buFont typeface="Wingdings 2" panose="05020102010507070707" pitchFamily="18" charset="2"/>
              <a:buNone/>
            </a:pPr>
            <a:endParaRPr lang="en-US" altLang="en-US" sz="2400"/>
          </a:p>
          <a:p>
            <a:pPr>
              <a:buFont typeface="Wingdings 2" panose="05020102010507070707" pitchFamily="18" charset="2"/>
              <a:buNone/>
            </a:pPr>
            <a:r>
              <a:rPr lang="en-US" altLang="en-US" sz="2400" b="1">
                <a:solidFill>
                  <a:srgbClr val="0066FF"/>
                </a:solidFill>
              </a:rPr>
              <a:t>Journey:  </a:t>
            </a:r>
            <a:r>
              <a:rPr lang="en-US" altLang="en-US" sz="2400" b="1" u="sng">
                <a:solidFill>
                  <a:srgbClr val="0066FF"/>
                </a:solidFill>
              </a:rPr>
              <a:t>fully applied </a:t>
            </a:r>
            <a:r>
              <a:rPr lang="en-US" altLang="en-US" sz="2400"/>
              <a:t>body of knowledge, skills, and abilities required for the band.</a:t>
            </a:r>
          </a:p>
          <a:p>
            <a:pPr>
              <a:buFont typeface="Wingdings 2" panose="05020102010507070707" pitchFamily="18" charset="2"/>
              <a:buNone/>
            </a:pPr>
            <a:endParaRPr lang="en-US" altLang="en-US" sz="2400"/>
          </a:p>
          <a:p>
            <a:pPr>
              <a:buFont typeface="Wingdings 2" panose="05020102010507070707" pitchFamily="18" charset="2"/>
              <a:buNone/>
            </a:pPr>
            <a:r>
              <a:rPr lang="en-US" altLang="en-US" sz="2400" b="1">
                <a:solidFill>
                  <a:srgbClr val="0066FF"/>
                </a:solidFill>
              </a:rPr>
              <a:t>Advanced:  </a:t>
            </a:r>
            <a:r>
              <a:rPr lang="en-US" altLang="en-US" sz="2400" b="1" u="sng">
                <a:solidFill>
                  <a:srgbClr val="0066FF"/>
                </a:solidFill>
              </a:rPr>
              <a:t>highest or broadest scope </a:t>
            </a:r>
            <a:r>
              <a:rPr lang="en-US" altLang="en-US" sz="2400"/>
              <a:t>of knowledge, skills, and abilities required in the band.</a:t>
            </a:r>
          </a:p>
        </p:txBody>
      </p:sp>
    </p:spTree>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609600"/>
            <a:ext cx="7412038" cy="1066800"/>
          </a:xfrm>
        </p:spPr>
        <p:txBody>
          <a:bodyPr/>
          <a:lstStyle/>
          <a:p>
            <a:pPr algn="ctr" fontAlgn="auto">
              <a:spcAft>
                <a:spcPts val="0"/>
              </a:spcAft>
              <a:defRPr/>
            </a:pPr>
            <a:r>
              <a:rPr lang="en-US" sz="3600" b="1" dirty="0">
                <a:solidFill>
                  <a:schemeClr val="tx2">
                    <a:satMod val="130000"/>
                  </a:schemeClr>
                </a:solidFill>
              </a:rPr>
              <a:t>Performance Management Plan</a:t>
            </a:r>
          </a:p>
        </p:txBody>
      </p:sp>
      <p:sp>
        <p:nvSpPr>
          <p:cNvPr id="46083" name="Content Placeholder 2"/>
          <p:cNvSpPr>
            <a:spLocks noGrp="1"/>
          </p:cNvSpPr>
          <p:nvPr>
            <p:ph idx="1"/>
          </p:nvPr>
        </p:nvSpPr>
        <p:spPr>
          <a:xfrm>
            <a:off x="1219200" y="1676400"/>
            <a:ext cx="7924800" cy="5181600"/>
          </a:xfrm>
        </p:spPr>
        <p:txBody>
          <a:bodyPr/>
          <a:lstStyle/>
          <a:p>
            <a:pPr>
              <a:buFont typeface="Wingdings 2" panose="05020102010507070707" pitchFamily="18" charset="2"/>
              <a:buNone/>
            </a:pPr>
            <a:r>
              <a:rPr lang="en-US" altLang="en-US" sz="2400"/>
              <a:t>	Performance Management is a tool through which managers and supervisors communicate with employees regarding their job performance. Successful performance management communication encompasses the partnering of performance expectations with an employee’s understanding of how his or her position supports the mission of both the respective department and University.</a:t>
            </a:r>
          </a:p>
          <a:p>
            <a:pPr>
              <a:buFont typeface="Wingdings 2" panose="05020102010507070707" pitchFamily="18" charset="2"/>
              <a:buNone/>
            </a:pPr>
            <a:endParaRPr lang="en-US" altLang="en-US" sz="3000"/>
          </a:p>
          <a:p>
            <a:pPr>
              <a:buFont typeface="Wingdings 2" panose="05020102010507070707" pitchFamily="18" charset="2"/>
              <a:buNone/>
            </a:pPr>
            <a:endParaRPr lang="en-US" altLang="en-US" sz="3000"/>
          </a:p>
        </p:txBody>
      </p:sp>
      <p:pic>
        <p:nvPicPr>
          <p:cNvPr id="46084" name="Picture 2" descr="D:\USERS\glblackm\Local Settings\Temporary Internet Files\Content.IE5\D6ES35RG\MCj03984070000[1].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43400" y="4470400"/>
            <a:ext cx="1752600" cy="238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0"/>
            <a:ext cx="7335838" cy="1760538"/>
          </a:xfrm>
        </p:spPr>
        <p:txBody>
          <a:bodyPr/>
          <a:lstStyle/>
          <a:p>
            <a:pPr algn="ctr" fontAlgn="auto">
              <a:spcAft>
                <a:spcPts val="0"/>
              </a:spcAft>
              <a:defRPr/>
            </a:pPr>
            <a:r>
              <a:rPr lang="en-US" sz="3200" b="1" dirty="0">
                <a:solidFill>
                  <a:schemeClr val="tx2">
                    <a:satMod val="130000"/>
                  </a:schemeClr>
                </a:solidFill>
              </a:rPr>
              <a:t>Performance Management Plan</a:t>
            </a:r>
            <a:br>
              <a:rPr lang="en-US" sz="3200" b="1" dirty="0">
                <a:solidFill>
                  <a:schemeClr val="tx2">
                    <a:satMod val="130000"/>
                  </a:schemeClr>
                </a:solidFill>
              </a:rPr>
            </a:br>
            <a:r>
              <a:rPr lang="en-US" sz="3200" b="1" dirty="0">
                <a:solidFill>
                  <a:schemeClr val="tx2">
                    <a:satMod val="130000"/>
                  </a:schemeClr>
                </a:solidFill>
              </a:rPr>
              <a:t> vs. </a:t>
            </a:r>
            <a:br>
              <a:rPr lang="en-US" sz="3200" b="1" dirty="0">
                <a:solidFill>
                  <a:schemeClr val="tx2">
                    <a:satMod val="130000"/>
                  </a:schemeClr>
                </a:solidFill>
              </a:rPr>
            </a:br>
            <a:r>
              <a:rPr lang="en-US" sz="3200" b="1" dirty="0">
                <a:solidFill>
                  <a:schemeClr val="tx2">
                    <a:satMod val="130000"/>
                  </a:schemeClr>
                </a:solidFill>
              </a:rPr>
              <a:t>Employee Competency Assessment</a:t>
            </a:r>
          </a:p>
        </p:txBody>
      </p:sp>
      <p:sp>
        <p:nvSpPr>
          <p:cNvPr id="47107" name="Content Placeholder 2"/>
          <p:cNvSpPr>
            <a:spLocks noGrp="1"/>
          </p:cNvSpPr>
          <p:nvPr>
            <p:ph idx="1"/>
          </p:nvPr>
        </p:nvSpPr>
        <p:spPr>
          <a:xfrm>
            <a:off x="1182688" y="2362200"/>
            <a:ext cx="7772400" cy="3770313"/>
          </a:xfrm>
        </p:spPr>
        <p:txBody>
          <a:bodyPr/>
          <a:lstStyle/>
          <a:p>
            <a:r>
              <a:rPr lang="en-US" altLang="en-US" sz="2200"/>
              <a:t>Employee Competency Assessment </a:t>
            </a:r>
          </a:p>
          <a:p>
            <a:pPr lvl="1"/>
            <a:r>
              <a:rPr lang="en-US" altLang="en-US" sz="2200"/>
              <a:t>Justifies employee’s ability to demonstrate Competencies/Skills at C, J, A, level (may be mixed)</a:t>
            </a:r>
          </a:p>
          <a:p>
            <a:pPr>
              <a:buFont typeface="Wingdings 2" panose="05020102010507070707" pitchFamily="18" charset="2"/>
              <a:buNone/>
            </a:pPr>
            <a:endParaRPr lang="en-US" altLang="en-US" sz="2200"/>
          </a:p>
          <a:p>
            <a:r>
              <a:rPr lang="en-US" altLang="en-US" sz="2200"/>
              <a:t>Performance Management Plan </a:t>
            </a:r>
          </a:p>
          <a:p>
            <a:pPr lvl="1"/>
            <a:r>
              <a:rPr lang="en-US" altLang="en-US" sz="2200"/>
              <a:t>Evaluates </a:t>
            </a:r>
            <a:r>
              <a:rPr lang="en-US" altLang="en-US" sz="2200">
                <a:solidFill>
                  <a:srgbClr val="FF0000"/>
                </a:solidFill>
              </a:rPr>
              <a:t>if</a:t>
            </a:r>
            <a:r>
              <a:rPr lang="en-US" altLang="en-US" sz="2200"/>
              <a:t> employee demonstrates behaviors at lower level than expected</a:t>
            </a:r>
          </a:p>
          <a:p>
            <a:pPr lvl="3"/>
            <a:r>
              <a:rPr lang="en-US" altLang="en-US" sz="1400"/>
              <a:t>OR</a:t>
            </a:r>
          </a:p>
          <a:p>
            <a:pPr lvl="1"/>
            <a:r>
              <a:rPr lang="en-US" altLang="en-US" sz="2200"/>
              <a:t>Evaluates </a:t>
            </a:r>
            <a:r>
              <a:rPr lang="en-US" altLang="en-US" sz="2200">
                <a:solidFill>
                  <a:srgbClr val="FF0000"/>
                </a:solidFill>
              </a:rPr>
              <a:t>if</a:t>
            </a:r>
            <a:r>
              <a:rPr lang="en-US" altLang="en-US" sz="2200"/>
              <a:t> employee demonstrates behaviors at expected level or higher</a:t>
            </a:r>
          </a:p>
          <a:p>
            <a:pPr lvl="1"/>
            <a:endParaRPr lang="en-US" altLang="en-US" sz="2200"/>
          </a:p>
        </p:txBody>
      </p:sp>
    </p:spTree>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609600"/>
            <a:ext cx="7793038" cy="1143000"/>
          </a:xfrm>
        </p:spPr>
        <p:txBody>
          <a:bodyPr/>
          <a:lstStyle/>
          <a:p>
            <a:pPr fontAlgn="auto">
              <a:spcAft>
                <a:spcPts val="0"/>
              </a:spcAft>
              <a:defRPr/>
            </a:pPr>
            <a:r>
              <a:rPr lang="en-US" dirty="0">
                <a:solidFill>
                  <a:schemeClr val="tx2">
                    <a:satMod val="130000"/>
                  </a:schemeClr>
                </a:solidFill>
              </a:rPr>
              <a:t> </a:t>
            </a:r>
            <a:r>
              <a:rPr lang="en-US" b="1" dirty="0">
                <a:solidFill>
                  <a:schemeClr val="tx2">
                    <a:satMod val="130000"/>
                  </a:schemeClr>
                </a:solidFill>
              </a:rPr>
              <a:t>Rating Scale</a:t>
            </a:r>
          </a:p>
        </p:txBody>
      </p:sp>
      <p:sp>
        <p:nvSpPr>
          <p:cNvPr id="48131" name="Content Placeholder 2"/>
          <p:cNvSpPr>
            <a:spLocks noGrp="1"/>
          </p:cNvSpPr>
          <p:nvPr>
            <p:ph idx="1"/>
          </p:nvPr>
        </p:nvSpPr>
        <p:spPr>
          <a:xfrm>
            <a:off x="1524000" y="1981200"/>
            <a:ext cx="7239000" cy="4495800"/>
          </a:xfrm>
        </p:spPr>
        <p:txBody>
          <a:bodyPr/>
          <a:lstStyle/>
          <a:p>
            <a:pPr>
              <a:buFont typeface="Wingdings 2" panose="05020102010507070707" pitchFamily="18" charset="2"/>
              <a:buNone/>
            </a:pPr>
            <a:r>
              <a:rPr lang="en-US" altLang="en-US" sz="2000"/>
              <a:t>	5-Outstanding	(Substantially Exceeds Expectations)</a:t>
            </a:r>
          </a:p>
          <a:p>
            <a:pPr>
              <a:buFont typeface="Wingdings 2" panose="05020102010507070707" pitchFamily="18" charset="2"/>
              <a:buNone/>
            </a:pPr>
            <a:r>
              <a:rPr lang="en-US" altLang="en-US" sz="2000"/>
              <a:t>	4- Very Good		(Exceeds Expectations)</a:t>
            </a:r>
          </a:p>
          <a:p>
            <a:pPr>
              <a:buFont typeface="Wingdings 2" panose="05020102010507070707" pitchFamily="18" charset="2"/>
              <a:buNone/>
            </a:pPr>
            <a:r>
              <a:rPr lang="en-US" altLang="en-US" sz="2000"/>
              <a:t>	3- Good		(Meets Expectations)</a:t>
            </a:r>
          </a:p>
          <a:p>
            <a:pPr>
              <a:buFont typeface="Wingdings 2" panose="05020102010507070707" pitchFamily="18" charset="2"/>
              <a:buNone/>
            </a:pPr>
            <a:r>
              <a:rPr lang="en-US" altLang="en-US" sz="2000"/>
              <a:t>	2- Below Good	(Does not meet Expectations)</a:t>
            </a:r>
          </a:p>
          <a:p>
            <a:pPr>
              <a:buFont typeface="Wingdings 2" panose="05020102010507070707" pitchFamily="18" charset="2"/>
              <a:buNone/>
            </a:pPr>
            <a:r>
              <a:rPr lang="en-US" altLang="en-US" sz="2000"/>
              <a:t>	1- Unsatisfactory</a:t>
            </a:r>
          </a:p>
        </p:txBody>
      </p:sp>
      <p:pic>
        <p:nvPicPr>
          <p:cNvPr id="48132" name="Picture 3" descr="D:\USERS\glblackm\Local Settings\Temporary Internet Files\Content.IE5\MMFL84G1\MCj00788260000[1].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00400" y="4419600"/>
            <a:ext cx="3810000" cy="2173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28600"/>
            <a:ext cx="7335838" cy="1143000"/>
          </a:xfrm>
        </p:spPr>
        <p:txBody>
          <a:bodyPr/>
          <a:lstStyle/>
          <a:p>
            <a:pPr fontAlgn="auto">
              <a:spcAft>
                <a:spcPts val="0"/>
              </a:spcAft>
              <a:defRPr/>
            </a:pPr>
            <a:r>
              <a:rPr lang="en-US" sz="3600" b="1" dirty="0">
                <a:solidFill>
                  <a:schemeClr val="tx2">
                    <a:satMod val="130000"/>
                  </a:schemeClr>
                </a:solidFill>
              </a:rPr>
              <a:t>Step 1: Initial Work Plan</a:t>
            </a:r>
          </a:p>
        </p:txBody>
      </p:sp>
      <p:sp>
        <p:nvSpPr>
          <p:cNvPr id="3" name="Content Placeholder 2"/>
          <p:cNvSpPr>
            <a:spLocks noGrp="1"/>
          </p:cNvSpPr>
          <p:nvPr>
            <p:ph idx="1"/>
          </p:nvPr>
        </p:nvSpPr>
        <p:spPr>
          <a:xfrm>
            <a:off x="1066800" y="1219200"/>
            <a:ext cx="7696200" cy="5638800"/>
          </a:xfrm>
        </p:spPr>
        <p:txBody>
          <a:bodyPr>
            <a:normAutofit fontScale="25000" lnSpcReduction="20000"/>
          </a:bodyPr>
          <a:lstStyle/>
          <a:p>
            <a:pPr marL="365760" indent="-283464" fontAlgn="auto">
              <a:lnSpc>
                <a:spcPct val="110000"/>
              </a:lnSpc>
              <a:spcAft>
                <a:spcPts val="0"/>
              </a:spcAft>
              <a:buFont typeface="Wingdings 2"/>
              <a:buChar char=""/>
              <a:defRPr/>
            </a:pPr>
            <a:r>
              <a:rPr lang="en-US" sz="8000" dirty="0"/>
              <a:t>Meet with each employee to develop a work plan</a:t>
            </a:r>
          </a:p>
          <a:p>
            <a:pPr marL="365760" indent="-283464" fontAlgn="auto">
              <a:lnSpc>
                <a:spcPct val="110000"/>
              </a:lnSpc>
              <a:spcAft>
                <a:spcPts val="0"/>
              </a:spcAft>
              <a:buFont typeface="Wingdings 2"/>
              <a:buChar char=""/>
              <a:defRPr/>
            </a:pPr>
            <a:r>
              <a:rPr lang="en-US" sz="8000" dirty="0"/>
              <a:t>Allow no less than 30 minutes; uninterrupted</a:t>
            </a:r>
          </a:p>
          <a:p>
            <a:pPr marL="365760" indent="-283464" fontAlgn="auto">
              <a:spcAft>
                <a:spcPts val="0"/>
              </a:spcAft>
              <a:buFont typeface="Wingdings 2"/>
              <a:buChar char=""/>
              <a:defRPr/>
            </a:pPr>
            <a:r>
              <a:rPr lang="en-US" sz="8000" dirty="0"/>
              <a:t>Document current job duties and performance expectations</a:t>
            </a:r>
          </a:p>
          <a:p>
            <a:pPr marL="365760" indent="-283464" fontAlgn="auto">
              <a:spcAft>
                <a:spcPts val="0"/>
              </a:spcAft>
              <a:buFont typeface="Wingdings 2"/>
              <a:buChar char=""/>
              <a:defRPr/>
            </a:pPr>
            <a:r>
              <a:rPr lang="en-US" sz="8000" dirty="0"/>
              <a:t>Include special projects to be completed</a:t>
            </a:r>
          </a:p>
          <a:p>
            <a:pPr marL="365760" indent="-283464" fontAlgn="auto">
              <a:spcAft>
                <a:spcPts val="0"/>
              </a:spcAft>
              <a:buFont typeface="Wingdings 2"/>
              <a:buChar char=""/>
              <a:defRPr/>
            </a:pPr>
            <a:r>
              <a:rPr lang="en-US" sz="8000" dirty="0"/>
              <a:t>Allow employees to know the specific expectations for each job function</a:t>
            </a:r>
          </a:p>
          <a:p>
            <a:pPr marL="365760" indent="-283464" fontAlgn="auto">
              <a:spcAft>
                <a:spcPts val="0"/>
              </a:spcAft>
              <a:buFont typeface="Wingdings 2"/>
              <a:buChar char=""/>
              <a:defRPr/>
            </a:pPr>
            <a:r>
              <a:rPr lang="en-US" sz="8000" dirty="0"/>
              <a:t>Get feedback from the employee</a:t>
            </a:r>
          </a:p>
          <a:p>
            <a:pPr marL="365760" indent="-283464" fontAlgn="auto">
              <a:spcAft>
                <a:spcPts val="0"/>
              </a:spcAft>
              <a:buFont typeface="Wingdings 2"/>
              <a:buChar char=""/>
              <a:defRPr/>
            </a:pPr>
            <a:r>
              <a:rPr lang="en-US" sz="8000" dirty="0"/>
              <a:t>Obtain the required signatures </a:t>
            </a:r>
          </a:p>
          <a:p>
            <a:pPr marL="365760" indent="-283464" fontAlgn="auto">
              <a:spcAft>
                <a:spcPts val="0"/>
              </a:spcAft>
              <a:buFont typeface="Wingdings 2"/>
              <a:buChar char=""/>
              <a:defRPr/>
            </a:pPr>
            <a:r>
              <a:rPr lang="en-US" sz="8000" dirty="0"/>
              <a:t>Provide a copy to the employee and keep the original</a:t>
            </a:r>
          </a:p>
          <a:p>
            <a:pPr marL="365760" indent="-283464" fontAlgn="auto">
              <a:spcAft>
                <a:spcPts val="0"/>
              </a:spcAft>
              <a:buFont typeface="Wingdings 2"/>
              <a:buNone/>
              <a:defRPr/>
            </a:pPr>
            <a:endParaRPr lang="en-US" sz="8000" dirty="0"/>
          </a:p>
          <a:p>
            <a:pPr marL="365760" indent="-283464" fontAlgn="auto">
              <a:spcAft>
                <a:spcPts val="0"/>
              </a:spcAft>
              <a:buFont typeface="Wingdings 2"/>
              <a:buNone/>
              <a:defRPr/>
            </a:pPr>
            <a:r>
              <a:rPr lang="en-US" sz="8000" dirty="0"/>
              <a:t>	</a:t>
            </a:r>
            <a:r>
              <a:rPr lang="en-US" sz="8000" b="1" dirty="0">
                <a:solidFill>
                  <a:srgbClr val="FF0000"/>
                </a:solidFill>
              </a:rPr>
              <a:t>Note:  </a:t>
            </a:r>
            <a:r>
              <a:rPr lang="en-US" sz="8000" dirty="0"/>
              <a:t>Performance expectations must be written at the “Good” level. Expectations are to be attainable, measurable, and defensible. </a:t>
            </a:r>
          </a:p>
          <a:p>
            <a:pPr marL="365760" indent="-283464" fontAlgn="auto">
              <a:spcAft>
                <a:spcPts val="0"/>
              </a:spcAft>
              <a:buFont typeface="Wingdings 2"/>
              <a:buNone/>
              <a:defRPr/>
            </a:pPr>
            <a:endParaRPr lang="en-US" sz="8000" dirty="0"/>
          </a:p>
          <a:p>
            <a:pPr marL="365760" indent="-283464" algn="ctr" fontAlgn="auto">
              <a:spcAft>
                <a:spcPts val="0"/>
              </a:spcAft>
              <a:buFont typeface="Wingdings 2"/>
              <a:buNone/>
              <a:defRPr/>
            </a:pPr>
            <a:r>
              <a:rPr lang="en-US" sz="8000" b="1" dirty="0"/>
              <a:t>   </a:t>
            </a:r>
            <a:r>
              <a:rPr lang="en-US" sz="8000" b="1" dirty="0">
                <a:solidFill>
                  <a:srgbClr val="FF0000"/>
                </a:solidFill>
              </a:rPr>
              <a:t>Initial Work Planning Cycle</a:t>
            </a:r>
          </a:p>
          <a:p>
            <a:pPr marL="365760" indent="-283464" algn="ctr" fontAlgn="auto">
              <a:lnSpc>
                <a:spcPct val="120000"/>
              </a:lnSpc>
              <a:spcAft>
                <a:spcPts val="0"/>
              </a:spcAft>
              <a:buFont typeface="Wingdings 2"/>
              <a:buNone/>
              <a:defRPr/>
            </a:pPr>
            <a:r>
              <a:rPr lang="en-US" sz="8000" dirty="0"/>
              <a:t>	  </a:t>
            </a:r>
            <a:r>
              <a:rPr lang="en-US" sz="8000" b="1" dirty="0"/>
              <a:t>July 1st -  September 30</a:t>
            </a:r>
            <a:r>
              <a:rPr lang="en-US" sz="8000" b="1" baseline="30000" dirty="0"/>
              <a:t>th</a:t>
            </a:r>
          </a:p>
          <a:p>
            <a:pPr marL="365760" indent="-283464" algn="ctr" fontAlgn="auto">
              <a:lnSpc>
                <a:spcPct val="120000"/>
              </a:lnSpc>
              <a:spcAft>
                <a:spcPts val="0"/>
              </a:spcAft>
              <a:buFont typeface="Wingdings 2"/>
              <a:buNone/>
              <a:defRPr/>
            </a:pPr>
            <a:r>
              <a:rPr lang="en-US" sz="8000" b="1" baseline="30000" dirty="0"/>
              <a:t>Or </a:t>
            </a:r>
            <a:endParaRPr lang="en-US" sz="8000" b="1" dirty="0"/>
          </a:p>
          <a:p>
            <a:pPr marL="365760" indent="-283464" algn="ctr" fontAlgn="auto">
              <a:lnSpc>
                <a:spcPct val="120000"/>
              </a:lnSpc>
              <a:spcAft>
                <a:spcPts val="0"/>
              </a:spcAft>
              <a:buFont typeface="Wingdings 2"/>
              <a:buNone/>
              <a:defRPr/>
            </a:pPr>
            <a:r>
              <a:rPr lang="en-US" sz="8000" b="1" dirty="0"/>
              <a:t>	 First 30 days of employment</a:t>
            </a:r>
          </a:p>
          <a:p>
            <a:pPr marL="365760" indent="-283464" fontAlgn="auto">
              <a:spcAft>
                <a:spcPts val="0"/>
              </a:spcAft>
              <a:buFont typeface="Wingdings 2"/>
              <a:buChar char=""/>
              <a:defRPr/>
            </a:pPr>
            <a:endParaRPr lang="en-US" sz="7400" dirty="0"/>
          </a:p>
        </p:txBody>
      </p:sp>
      <p:pic>
        <p:nvPicPr>
          <p:cNvPr id="49156" name="Picture 5" descr="D:\USERS\glblackm\Local Settings\Temporary Internet Files\Content.IE5\MMFL84G1\MMj02830120000[1].gif"/>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7239000" y="-381000"/>
            <a:ext cx="22098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09600"/>
            <a:ext cx="7793038" cy="1219200"/>
          </a:xfrm>
        </p:spPr>
        <p:txBody>
          <a:bodyPr/>
          <a:lstStyle/>
          <a:p>
            <a:pPr algn="ctr" fontAlgn="auto">
              <a:spcAft>
                <a:spcPts val="0"/>
              </a:spcAft>
              <a:defRPr/>
            </a:pPr>
            <a:r>
              <a:rPr lang="en-US" sz="2800" b="1" dirty="0">
                <a:solidFill>
                  <a:schemeClr val="tx2">
                    <a:satMod val="130000"/>
                  </a:schemeClr>
                </a:solidFill>
              </a:rPr>
              <a:t>PERFORMANCE MANAGEMENT PLAN</a:t>
            </a:r>
          </a:p>
        </p:txBody>
      </p:sp>
      <p:sp>
        <p:nvSpPr>
          <p:cNvPr id="3" name="Content Placeholder 2"/>
          <p:cNvSpPr>
            <a:spLocks noGrp="1"/>
          </p:cNvSpPr>
          <p:nvPr>
            <p:ph idx="1"/>
          </p:nvPr>
        </p:nvSpPr>
        <p:spPr>
          <a:xfrm>
            <a:off x="1219200" y="1981200"/>
            <a:ext cx="7924800" cy="4572000"/>
          </a:xfrm>
        </p:spPr>
        <p:txBody>
          <a:bodyPr>
            <a:normAutofit/>
          </a:bodyPr>
          <a:lstStyle/>
          <a:p>
            <a:pPr marL="514350" indent="-514350" fontAlgn="auto">
              <a:spcAft>
                <a:spcPts val="0"/>
              </a:spcAft>
              <a:buFont typeface="Wingdings 2"/>
              <a:buNone/>
              <a:defRPr/>
            </a:pPr>
            <a:r>
              <a:rPr lang="en-US" sz="2550" dirty="0"/>
              <a:t>Enter the following information:</a:t>
            </a:r>
            <a:endParaRPr lang="en-US" sz="2000" dirty="0"/>
          </a:p>
          <a:p>
            <a:pPr marL="365760" indent="-283464" fontAlgn="auto">
              <a:lnSpc>
                <a:spcPct val="80000"/>
              </a:lnSpc>
              <a:spcAft>
                <a:spcPts val="0"/>
              </a:spcAft>
              <a:buFont typeface="Wingdings" pitchFamily="2" charset="2"/>
              <a:buChar char="§"/>
              <a:defRPr/>
            </a:pPr>
            <a:r>
              <a:rPr lang="en-US" sz="1500" dirty="0"/>
              <a:t>Employee  ID 					</a:t>
            </a:r>
          </a:p>
          <a:p>
            <a:pPr marL="365760" indent="-283464" fontAlgn="auto">
              <a:lnSpc>
                <a:spcPct val="80000"/>
              </a:lnSpc>
              <a:spcAft>
                <a:spcPts val="0"/>
              </a:spcAft>
              <a:buFont typeface="Wingdings" pitchFamily="2" charset="2"/>
              <a:buChar char="§"/>
              <a:defRPr/>
            </a:pPr>
            <a:r>
              <a:rPr lang="en-US" sz="1500" dirty="0"/>
              <a:t>Employee Name				</a:t>
            </a:r>
          </a:p>
          <a:p>
            <a:pPr marL="365760" indent="-283464" fontAlgn="auto">
              <a:lnSpc>
                <a:spcPct val="80000"/>
              </a:lnSpc>
              <a:spcAft>
                <a:spcPts val="0"/>
              </a:spcAft>
              <a:buFont typeface="Wingdings" pitchFamily="2" charset="2"/>
              <a:buChar char="§"/>
              <a:defRPr/>
            </a:pPr>
            <a:r>
              <a:rPr lang="en-US" sz="1500" dirty="0"/>
              <a:t>Employee Position Title					</a:t>
            </a:r>
          </a:p>
          <a:p>
            <a:pPr marL="365760" indent="-283464" fontAlgn="auto">
              <a:lnSpc>
                <a:spcPct val="80000"/>
              </a:lnSpc>
              <a:spcAft>
                <a:spcPts val="0"/>
              </a:spcAft>
              <a:buFont typeface="Wingdings" pitchFamily="2" charset="2"/>
              <a:buChar char="§"/>
              <a:defRPr/>
            </a:pPr>
            <a:r>
              <a:rPr lang="en-US" sz="1500" dirty="0"/>
              <a:t>Position Number</a:t>
            </a:r>
          </a:p>
          <a:p>
            <a:pPr marL="365760" indent="-283464" fontAlgn="auto">
              <a:lnSpc>
                <a:spcPct val="80000"/>
              </a:lnSpc>
              <a:spcAft>
                <a:spcPts val="0"/>
              </a:spcAft>
              <a:buFont typeface="Wingdings" pitchFamily="2" charset="2"/>
              <a:buChar char="§"/>
              <a:defRPr/>
            </a:pPr>
            <a:r>
              <a:rPr lang="en-US" sz="1500" dirty="0"/>
              <a:t>Supervisor</a:t>
            </a:r>
          </a:p>
          <a:p>
            <a:pPr marL="365760" indent="-283464" fontAlgn="auto">
              <a:lnSpc>
                <a:spcPct val="80000"/>
              </a:lnSpc>
              <a:spcAft>
                <a:spcPts val="0"/>
              </a:spcAft>
              <a:buFont typeface="Wingdings" pitchFamily="2" charset="2"/>
              <a:buChar char="§"/>
              <a:defRPr/>
            </a:pPr>
            <a:r>
              <a:rPr lang="en-US" sz="1500" dirty="0"/>
              <a:t>Supervisor Position Title</a:t>
            </a:r>
          </a:p>
          <a:p>
            <a:pPr marL="365760" indent="-283464" fontAlgn="auto">
              <a:lnSpc>
                <a:spcPct val="80000"/>
              </a:lnSpc>
              <a:spcAft>
                <a:spcPts val="0"/>
              </a:spcAft>
              <a:buFont typeface="Wingdings" pitchFamily="2" charset="2"/>
              <a:buChar char="§"/>
              <a:defRPr/>
            </a:pPr>
            <a:r>
              <a:rPr lang="en-US" sz="1500" dirty="0"/>
              <a:t>Manager</a:t>
            </a:r>
          </a:p>
          <a:p>
            <a:pPr marL="365760" indent="-283464" fontAlgn="auto">
              <a:lnSpc>
                <a:spcPct val="80000"/>
              </a:lnSpc>
              <a:spcAft>
                <a:spcPts val="0"/>
              </a:spcAft>
              <a:buFont typeface="Wingdings" pitchFamily="2" charset="2"/>
              <a:buChar char="§"/>
              <a:defRPr/>
            </a:pPr>
            <a:r>
              <a:rPr lang="en-US" sz="1500" dirty="0"/>
              <a:t>Manager Position Title</a:t>
            </a:r>
          </a:p>
          <a:p>
            <a:pPr marL="365760" indent="-283464" fontAlgn="auto">
              <a:spcAft>
                <a:spcPts val="0"/>
              </a:spcAft>
              <a:buFont typeface="Wingdings 2"/>
              <a:buNone/>
              <a:defRPr/>
            </a:pPr>
            <a:r>
              <a:rPr lang="en-US" sz="2000" dirty="0"/>
              <a:t>		</a:t>
            </a:r>
          </a:p>
          <a:p>
            <a:pPr marL="365760" indent="-283464" fontAlgn="auto">
              <a:spcAft>
                <a:spcPts val="0"/>
              </a:spcAft>
              <a:buFont typeface="Wingdings 2"/>
              <a:buNone/>
              <a:defRPr/>
            </a:pPr>
            <a:endParaRPr lang="en-US" sz="3000" dirty="0"/>
          </a:p>
          <a:p>
            <a:pPr marL="365760" indent="-283464" fontAlgn="auto">
              <a:spcAft>
                <a:spcPts val="0"/>
              </a:spcAft>
              <a:buFont typeface="Wingdings 2"/>
              <a:buNone/>
              <a:defRPr/>
            </a:pPr>
            <a:endParaRPr lang="en-US" sz="3000" dirty="0"/>
          </a:p>
          <a:p>
            <a:pPr marL="365760" indent="-283464" fontAlgn="auto">
              <a:spcAft>
                <a:spcPts val="0"/>
              </a:spcAft>
              <a:buFont typeface="Wingdings 2"/>
              <a:buNone/>
              <a:defRPr/>
            </a:pPr>
            <a:endParaRPr lang="en-US" sz="3000" dirty="0"/>
          </a:p>
        </p:txBody>
      </p:sp>
      <p:pic>
        <p:nvPicPr>
          <p:cNvPr id="5018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48768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143000" y="609600"/>
            <a:ext cx="7793038" cy="1143000"/>
          </a:xfrm>
        </p:spPr>
        <p:txBody>
          <a:bodyPr>
            <a:normAutofit fontScale="90000"/>
          </a:bodyPr>
          <a:lstStyle/>
          <a:p>
            <a:pPr fontAlgn="auto">
              <a:spcAft>
                <a:spcPts val="0"/>
              </a:spcAft>
              <a:defRPr/>
            </a:pPr>
            <a:br>
              <a:rPr lang="en-US" sz="2400" b="1" dirty="0">
                <a:solidFill>
                  <a:schemeClr val="tx2">
                    <a:satMod val="130000"/>
                  </a:schemeClr>
                </a:solidFill>
              </a:rPr>
            </a:br>
            <a:r>
              <a:rPr lang="en-US" sz="2400" b="1" dirty="0">
                <a:solidFill>
                  <a:schemeClr val="tx2"/>
                </a:solidFill>
              </a:rPr>
              <a:t>Overall Assigned Level for Position (C, J, A) as assigned to the Position, </a:t>
            </a:r>
            <a:r>
              <a:rPr lang="en-US" sz="2400" b="1" u="sng" dirty="0">
                <a:solidFill>
                  <a:schemeClr val="tx2"/>
                </a:solidFill>
              </a:rPr>
              <a:t>not </a:t>
            </a:r>
            <a:r>
              <a:rPr lang="en-US" sz="2400" b="1" dirty="0">
                <a:solidFill>
                  <a:schemeClr val="tx2"/>
                </a:solidFill>
              </a:rPr>
              <a:t>the Employee:  </a:t>
            </a:r>
            <a:r>
              <a:rPr lang="en-US" sz="2400" b="1" dirty="0">
                <a:solidFill>
                  <a:srgbClr val="FF0000"/>
                </a:solidFill>
              </a:rPr>
              <a:t>Select the Level</a:t>
            </a:r>
            <a:endParaRPr lang="en-US" sz="2400" dirty="0">
              <a:solidFill>
                <a:srgbClr val="FF0000"/>
              </a:solidFill>
            </a:endParaRPr>
          </a:p>
        </p:txBody>
      </p:sp>
      <p:sp>
        <p:nvSpPr>
          <p:cNvPr id="51203" name="Rectangle 6"/>
          <p:cNvSpPr>
            <a:spLocks noChangeArrowheads="1"/>
          </p:cNvSpPr>
          <p:nvPr/>
        </p:nvSpPr>
        <p:spPr bwMode="auto">
          <a:xfrm>
            <a:off x="838200" y="1981200"/>
            <a:ext cx="76962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sz="2000"/>
          </a:p>
          <a:p>
            <a:pPr eaLnBrk="1" hangingPunct="1"/>
            <a:endParaRPr lang="en-US" altLang="en-US" sz="2000"/>
          </a:p>
          <a:p>
            <a:pPr eaLnBrk="1" hangingPunct="1"/>
            <a:endParaRPr lang="en-US" altLang="en-US" sz="2000"/>
          </a:p>
          <a:p>
            <a:pPr eaLnBrk="1" hangingPunct="1"/>
            <a:endParaRPr lang="en-US" altLang="en-US" sz="2000"/>
          </a:p>
        </p:txBody>
      </p:sp>
      <p:sp>
        <p:nvSpPr>
          <p:cNvPr id="51204" name="Rectangle 4"/>
          <p:cNvSpPr>
            <a:spLocks noChangeArrowheads="1"/>
          </p:cNvSpPr>
          <p:nvPr/>
        </p:nvSpPr>
        <p:spPr bwMode="auto">
          <a:xfrm>
            <a:off x="1219200" y="2209800"/>
            <a:ext cx="76200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a:t>		</a:t>
            </a:r>
          </a:p>
          <a:p>
            <a:pPr eaLnBrk="1" hangingPunct="1"/>
            <a:endParaRPr lang="en-US" altLang="en-US"/>
          </a:p>
          <a:p>
            <a:pPr eaLnBrk="1" hangingPunct="1"/>
            <a:endParaRPr lang="en-US" altLang="en-US"/>
          </a:p>
          <a:p>
            <a:pPr eaLnBrk="1" hangingPunct="1"/>
            <a:r>
              <a:rPr lang="en-US" altLang="en-US"/>
              <a:t>		</a:t>
            </a:r>
          </a:p>
          <a:p>
            <a:pPr eaLnBrk="1" hangingPunct="1"/>
            <a:r>
              <a:rPr lang="en-US" altLang="en-US"/>
              <a:t>	     		 </a:t>
            </a:r>
          </a:p>
          <a:p>
            <a:pPr eaLnBrk="1" hangingPunct="1"/>
            <a:r>
              <a:rPr lang="en-US" altLang="en-US"/>
              <a:t> 	    	</a:t>
            </a:r>
          </a:p>
        </p:txBody>
      </p:sp>
      <p:sp>
        <p:nvSpPr>
          <p:cNvPr id="9" name="Rectangle 8"/>
          <p:cNvSpPr/>
          <p:nvPr/>
        </p:nvSpPr>
        <p:spPr>
          <a:xfrm>
            <a:off x="1600200" y="2200275"/>
            <a:ext cx="7315200" cy="1792288"/>
          </a:xfrm>
          <a:prstGeom prst="rect">
            <a:avLst/>
          </a:prstGeom>
        </p:spPr>
        <p:txBody>
          <a:bodyPr>
            <a:spAutoFit/>
          </a:bodyPr>
          <a:lstStyle/>
          <a:p>
            <a:pPr marL="342900" indent="-342900" algn="ctr">
              <a:spcBef>
                <a:spcPct val="20000"/>
              </a:spcBef>
              <a:buClr>
                <a:schemeClr val="folHlink"/>
              </a:buClr>
              <a:buSzPct val="70000"/>
              <a:defRPr/>
            </a:pPr>
            <a:r>
              <a:rPr lang="en-US" dirty="0">
                <a:solidFill>
                  <a:schemeClr val="tx2">
                    <a:satMod val="130000"/>
                  </a:schemeClr>
                </a:solidFill>
                <a:effectLst>
                  <a:outerShdw blurRad="50000" dist="30000" dir="5400000" algn="tl" rotWithShape="0">
                    <a:srgbClr val="000000">
                      <a:alpha val="30000"/>
                    </a:srgbClr>
                  </a:outerShdw>
                </a:effectLst>
              </a:rPr>
              <a:t>Example</a:t>
            </a:r>
          </a:p>
          <a:p>
            <a:pPr marL="342900" indent="-342900" algn="ctr">
              <a:spcBef>
                <a:spcPct val="20000"/>
              </a:spcBef>
              <a:buClr>
                <a:schemeClr val="folHlink"/>
              </a:buClr>
              <a:buSzPct val="70000"/>
              <a:defRPr/>
            </a:pPr>
            <a:r>
              <a:rPr lang="en-US" dirty="0">
                <a:solidFill>
                  <a:srgbClr val="0066FF"/>
                </a:solidFill>
                <a:latin typeface="+mn-lt"/>
              </a:rPr>
              <a:t>Administrative Support Specialist</a:t>
            </a:r>
          </a:p>
          <a:p>
            <a:pPr marL="342900" indent="-342900" algn="ctr">
              <a:spcBef>
                <a:spcPct val="20000"/>
              </a:spcBef>
              <a:buClr>
                <a:schemeClr val="folHlink"/>
              </a:buClr>
              <a:buSzPct val="70000"/>
              <a:defRPr/>
            </a:pPr>
            <a:endParaRPr lang="en-US" dirty="0">
              <a:solidFill>
                <a:srgbClr val="0066FF"/>
              </a:solidFill>
              <a:latin typeface="+mn-lt"/>
            </a:endParaRPr>
          </a:p>
          <a:p>
            <a:pPr marL="342900" indent="-342900" algn="ctr">
              <a:spcBef>
                <a:spcPct val="20000"/>
              </a:spcBef>
              <a:buClr>
                <a:schemeClr val="folHlink"/>
              </a:buClr>
              <a:buSzPct val="70000"/>
              <a:defRPr/>
            </a:pPr>
            <a:r>
              <a:rPr lang="en-US" dirty="0">
                <a:solidFill>
                  <a:schemeClr val="tx2"/>
                </a:solidFill>
                <a:effectLst>
                  <a:outerShdw blurRad="50000" dist="30000" dir="5400000" algn="tl" rotWithShape="0">
                    <a:srgbClr val="000000">
                      <a:alpha val="30000"/>
                    </a:srgbClr>
                  </a:outerShdw>
                </a:effectLst>
                <a:latin typeface="+mn-lt"/>
              </a:rPr>
              <a:t> </a:t>
            </a:r>
            <a:r>
              <a:rPr lang="en-US" b="1" dirty="0">
                <a:solidFill>
                  <a:schemeClr val="tx2"/>
                </a:solidFill>
                <a:effectLst>
                  <a:outerShdw blurRad="50000" dist="30000" dir="5400000" algn="tl" rotWithShape="0">
                    <a:srgbClr val="000000">
                      <a:alpha val="30000"/>
                    </a:srgbClr>
                  </a:outerShdw>
                </a:effectLst>
                <a:latin typeface="+mn-lt"/>
              </a:rPr>
              <a:t>Advanced</a:t>
            </a:r>
          </a:p>
        </p:txBody>
      </p:sp>
    </p:spTree>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b="1" dirty="0">
                <a:solidFill>
                  <a:schemeClr val="tx2">
                    <a:satMod val="130000"/>
                  </a:schemeClr>
                </a:solidFill>
              </a:rPr>
              <a:t>Key Responsibilities &amp; Results</a:t>
            </a:r>
          </a:p>
        </p:txBody>
      </p:sp>
      <p:sp>
        <p:nvSpPr>
          <p:cNvPr id="3" name="Content Placeholder 2"/>
          <p:cNvSpPr>
            <a:spLocks noGrp="1"/>
          </p:cNvSpPr>
          <p:nvPr>
            <p:ph idx="1"/>
          </p:nvPr>
        </p:nvSpPr>
        <p:spPr/>
        <p:txBody>
          <a:bodyPr>
            <a:normAutofit/>
          </a:bodyPr>
          <a:lstStyle/>
          <a:p>
            <a:pPr marL="365760" indent="-283464" fontAlgn="auto">
              <a:spcAft>
                <a:spcPts val="0"/>
              </a:spcAft>
              <a:buFont typeface="Wingdings 2"/>
              <a:buNone/>
              <a:defRPr/>
            </a:pPr>
            <a:r>
              <a:rPr lang="en-US" sz="2550" u="sng" dirty="0"/>
              <a:t>Section I</a:t>
            </a:r>
            <a:r>
              <a:rPr lang="en-US" sz="2550" dirty="0"/>
              <a:t>.</a:t>
            </a:r>
          </a:p>
          <a:p>
            <a:pPr marL="365760" indent="-283464" fontAlgn="auto">
              <a:spcAft>
                <a:spcPts val="0"/>
              </a:spcAft>
              <a:buFont typeface="Wingdings 2"/>
              <a:buNone/>
              <a:defRPr/>
            </a:pPr>
            <a:endParaRPr lang="en-US" sz="2550" dirty="0"/>
          </a:p>
          <a:p>
            <a:pPr marL="365760" indent="-283464" fontAlgn="auto">
              <a:spcAft>
                <a:spcPts val="0"/>
              </a:spcAft>
              <a:buFont typeface="Wingdings 2"/>
              <a:buChar char=""/>
              <a:defRPr/>
            </a:pPr>
            <a:r>
              <a:rPr lang="en-US" sz="2550" dirty="0"/>
              <a:t>Refer to Job Description (HRCB200)</a:t>
            </a:r>
          </a:p>
          <a:p>
            <a:pPr marL="365760" indent="-283464" fontAlgn="auto">
              <a:spcAft>
                <a:spcPts val="0"/>
              </a:spcAft>
              <a:buFont typeface="Wingdings 2"/>
              <a:buChar char=""/>
              <a:defRPr/>
            </a:pPr>
            <a:endParaRPr lang="en-US" sz="2550" dirty="0"/>
          </a:p>
          <a:p>
            <a:pPr marL="365760" indent="-283464" fontAlgn="auto">
              <a:spcAft>
                <a:spcPts val="0"/>
              </a:spcAft>
              <a:buFont typeface="Wingdings 2"/>
              <a:buChar char=""/>
              <a:defRPr/>
            </a:pPr>
            <a:r>
              <a:rPr lang="en-US" sz="2550" dirty="0"/>
              <a:t>Copy and Paste % of time, key responsibilities and essential tasks to PMP</a:t>
            </a:r>
          </a:p>
          <a:p>
            <a:pPr marL="365760" indent="-283464" fontAlgn="auto">
              <a:spcAft>
                <a:spcPts val="0"/>
              </a:spcAft>
              <a:buFont typeface="Wingdings 2"/>
              <a:buChar char=""/>
              <a:defRPr/>
            </a:pPr>
            <a:endParaRPr lang="en-US" sz="2550" dirty="0"/>
          </a:p>
          <a:p>
            <a:pPr marL="365760" indent="-283464" fontAlgn="auto">
              <a:spcAft>
                <a:spcPts val="0"/>
              </a:spcAft>
              <a:buFont typeface="Wingdings 2"/>
              <a:buChar char=""/>
              <a:defRPr/>
            </a:pPr>
            <a:r>
              <a:rPr lang="en-US" sz="2550" dirty="0"/>
              <a:t>Refer to justification of each Key Responsibility to further explain essential tasks expectations</a:t>
            </a:r>
          </a:p>
          <a:p>
            <a:pPr marL="365760" indent="-283464" fontAlgn="auto">
              <a:spcAft>
                <a:spcPts val="0"/>
              </a:spcAft>
              <a:buFont typeface="Wingdings 2"/>
              <a:buChar char=""/>
              <a:defRPr/>
            </a:pPr>
            <a:endParaRPr lang="en-US" sz="2550" dirty="0"/>
          </a:p>
          <a:p>
            <a:pPr marL="365760" indent="-283464" fontAlgn="auto">
              <a:spcAft>
                <a:spcPts val="0"/>
              </a:spcAft>
              <a:buFont typeface="Wingdings 2"/>
              <a:buChar char=""/>
              <a:defRPr/>
            </a:pPr>
            <a:endParaRPr lang="en-US" sz="2550" dirty="0"/>
          </a:p>
          <a:p>
            <a:pPr marL="365760" indent="-283464" fontAlgn="auto">
              <a:spcAft>
                <a:spcPts val="0"/>
              </a:spcAft>
              <a:buFont typeface="Wingdings 2"/>
              <a:buChar char=""/>
              <a:defRPr/>
            </a:pPr>
            <a:endParaRPr lang="en-US" sz="2550" dirty="0"/>
          </a:p>
          <a:p>
            <a:pPr marL="365760" indent="-283464" fontAlgn="auto">
              <a:spcAft>
                <a:spcPts val="0"/>
              </a:spcAft>
              <a:buFont typeface="Wingdings 2"/>
              <a:buChar char=""/>
              <a:defRPr/>
            </a:pPr>
            <a:endParaRPr lang="en-US" sz="2550" dirty="0"/>
          </a:p>
        </p:txBody>
      </p:sp>
      <p:pic>
        <p:nvPicPr>
          <p:cNvPr id="52228" name="Picture 6" descr="D:\USERS\glblackm\Local Settings\Temporary Internet Files\Content.IE5\L8L0BUGN\MCj04242420000[1].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34200" y="1219200"/>
            <a:ext cx="18288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143000" y="609600"/>
            <a:ext cx="7793038" cy="1143000"/>
          </a:xfrm>
        </p:spPr>
        <p:txBody>
          <a:bodyPr/>
          <a:lstStyle/>
          <a:p>
            <a:pPr fontAlgn="auto">
              <a:spcAft>
                <a:spcPts val="0"/>
              </a:spcAft>
              <a:defRPr/>
            </a:pPr>
            <a:br>
              <a:rPr lang="en-US" sz="2400" b="1" dirty="0">
                <a:solidFill>
                  <a:schemeClr val="tx2">
                    <a:satMod val="130000"/>
                  </a:schemeClr>
                </a:solidFill>
              </a:rPr>
            </a:br>
            <a:r>
              <a:rPr lang="en-US" sz="2400" b="1" dirty="0">
                <a:solidFill>
                  <a:schemeClr val="tx2"/>
                </a:solidFill>
              </a:rPr>
              <a:t>% of Time (Totaling 100%)</a:t>
            </a:r>
            <a:endParaRPr lang="en-US" sz="2400" dirty="0">
              <a:solidFill>
                <a:schemeClr val="tx2"/>
              </a:solidFill>
            </a:endParaRPr>
          </a:p>
        </p:txBody>
      </p:sp>
      <p:sp>
        <p:nvSpPr>
          <p:cNvPr id="53251" name="Rectangle 6"/>
          <p:cNvSpPr>
            <a:spLocks noChangeArrowheads="1"/>
          </p:cNvSpPr>
          <p:nvPr/>
        </p:nvSpPr>
        <p:spPr bwMode="auto">
          <a:xfrm>
            <a:off x="838200" y="1981200"/>
            <a:ext cx="76962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sz="2000"/>
          </a:p>
          <a:p>
            <a:pPr eaLnBrk="1" hangingPunct="1"/>
            <a:endParaRPr lang="en-US" altLang="en-US" sz="2000"/>
          </a:p>
          <a:p>
            <a:pPr eaLnBrk="1" hangingPunct="1"/>
            <a:endParaRPr lang="en-US" altLang="en-US" sz="2000"/>
          </a:p>
          <a:p>
            <a:pPr eaLnBrk="1" hangingPunct="1"/>
            <a:endParaRPr lang="en-US" altLang="en-US" sz="2000"/>
          </a:p>
        </p:txBody>
      </p:sp>
      <p:sp>
        <p:nvSpPr>
          <p:cNvPr id="53252" name="Rectangle 4"/>
          <p:cNvSpPr>
            <a:spLocks noChangeArrowheads="1"/>
          </p:cNvSpPr>
          <p:nvPr/>
        </p:nvSpPr>
        <p:spPr bwMode="auto">
          <a:xfrm>
            <a:off x="838200" y="2209800"/>
            <a:ext cx="69342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a:t>		</a:t>
            </a:r>
          </a:p>
          <a:p>
            <a:pPr eaLnBrk="1" hangingPunct="1"/>
            <a:endParaRPr lang="en-US" altLang="en-US"/>
          </a:p>
          <a:p>
            <a:pPr eaLnBrk="1" hangingPunct="1"/>
            <a:endParaRPr lang="en-US" altLang="en-US"/>
          </a:p>
          <a:p>
            <a:pPr eaLnBrk="1" hangingPunct="1"/>
            <a:r>
              <a:rPr lang="en-US" altLang="en-US"/>
              <a:t>		</a:t>
            </a:r>
          </a:p>
          <a:p>
            <a:pPr eaLnBrk="1" hangingPunct="1"/>
            <a:r>
              <a:rPr lang="en-US" altLang="en-US"/>
              <a:t>	     		 </a:t>
            </a:r>
          </a:p>
          <a:p>
            <a:pPr eaLnBrk="1" hangingPunct="1"/>
            <a:r>
              <a:rPr lang="en-US" altLang="en-US"/>
              <a:t> 	    	</a:t>
            </a:r>
          </a:p>
        </p:txBody>
      </p:sp>
      <p:sp>
        <p:nvSpPr>
          <p:cNvPr id="9" name="Rectangle 8"/>
          <p:cNvSpPr/>
          <p:nvPr/>
        </p:nvSpPr>
        <p:spPr>
          <a:xfrm>
            <a:off x="1600200" y="2200275"/>
            <a:ext cx="7315200" cy="1792288"/>
          </a:xfrm>
          <a:prstGeom prst="rect">
            <a:avLst/>
          </a:prstGeom>
        </p:spPr>
        <p:txBody>
          <a:bodyPr>
            <a:spAutoFit/>
          </a:bodyPr>
          <a:lstStyle/>
          <a:p>
            <a:pPr marL="342900" indent="-342900" algn="ctr">
              <a:spcBef>
                <a:spcPct val="20000"/>
              </a:spcBef>
              <a:buClr>
                <a:schemeClr val="folHlink"/>
              </a:buClr>
              <a:buSzPct val="70000"/>
              <a:defRPr/>
            </a:pPr>
            <a:r>
              <a:rPr lang="en-US" dirty="0">
                <a:solidFill>
                  <a:schemeClr val="tx2">
                    <a:satMod val="130000"/>
                  </a:schemeClr>
                </a:solidFill>
                <a:effectLst>
                  <a:outerShdw blurRad="50000" dist="30000" dir="5400000" algn="tl" rotWithShape="0">
                    <a:srgbClr val="000000">
                      <a:alpha val="30000"/>
                    </a:srgbClr>
                  </a:outerShdw>
                </a:effectLst>
              </a:rPr>
              <a:t>Example</a:t>
            </a:r>
          </a:p>
          <a:p>
            <a:pPr marL="342900" indent="-342900" algn="ctr">
              <a:spcBef>
                <a:spcPct val="20000"/>
              </a:spcBef>
              <a:buClr>
                <a:schemeClr val="folHlink"/>
              </a:buClr>
              <a:buSzPct val="70000"/>
              <a:defRPr/>
            </a:pPr>
            <a:r>
              <a:rPr lang="en-US" dirty="0">
                <a:solidFill>
                  <a:srgbClr val="0066FF"/>
                </a:solidFill>
                <a:latin typeface="+mn-lt"/>
              </a:rPr>
              <a:t>Administrative Support Specialist</a:t>
            </a:r>
          </a:p>
          <a:p>
            <a:pPr marL="342900" indent="-342900" algn="ctr">
              <a:spcBef>
                <a:spcPct val="20000"/>
              </a:spcBef>
              <a:buClr>
                <a:schemeClr val="folHlink"/>
              </a:buClr>
              <a:buSzPct val="70000"/>
              <a:defRPr/>
            </a:pPr>
            <a:endParaRPr lang="en-US" dirty="0">
              <a:solidFill>
                <a:srgbClr val="0066FF"/>
              </a:solidFill>
              <a:effectLst>
                <a:outerShdw blurRad="50000" dist="30000" dir="5400000" algn="tl" rotWithShape="0">
                  <a:srgbClr val="000000">
                    <a:alpha val="30000"/>
                  </a:srgbClr>
                </a:outerShdw>
              </a:effectLst>
              <a:latin typeface="+mn-lt"/>
            </a:endParaRPr>
          </a:p>
          <a:p>
            <a:pPr marL="342900" indent="-342900">
              <a:spcBef>
                <a:spcPct val="20000"/>
              </a:spcBef>
              <a:buClr>
                <a:schemeClr val="folHlink"/>
              </a:buClr>
              <a:buSzPct val="70000"/>
              <a:defRPr/>
            </a:pPr>
            <a:r>
              <a:rPr lang="en-US" dirty="0">
                <a:solidFill>
                  <a:schemeClr val="tx2"/>
                </a:solidFill>
                <a:effectLst>
                  <a:outerShdw blurRad="50000" dist="30000" dir="5400000" algn="tl" rotWithShape="0">
                    <a:srgbClr val="000000">
                      <a:alpha val="30000"/>
                    </a:srgbClr>
                  </a:outerShdw>
                </a:effectLst>
                <a:latin typeface="+mn-lt"/>
              </a:rPr>
              <a:t> </a:t>
            </a:r>
            <a:r>
              <a:rPr lang="en-US" b="1" dirty="0">
                <a:solidFill>
                  <a:schemeClr val="tx2"/>
                </a:solidFill>
                <a:effectLst>
                  <a:outerShdw blurRad="50000" dist="30000" dir="5400000" algn="tl" rotWithShape="0">
                    <a:srgbClr val="000000">
                      <a:alpha val="30000"/>
                    </a:srgbClr>
                  </a:outerShdw>
                </a:effectLst>
                <a:latin typeface="+mn-lt"/>
              </a:rPr>
              <a:t>1.		30%</a:t>
            </a:r>
          </a:p>
        </p:txBody>
      </p:sp>
    </p:spTree>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143000" y="609600"/>
            <a:ext cx="7793038" cy="1143000"/>
          </a:xfrm>
        </p:spPr>
        <p:txBody>
          <a:bodyPr>
            <a:normAutofit fontScale="90000"/>
          </a:bodyPr>
          <a:lstStyle/>
          <a:p>
            <a:pPr fontAlgn="auto">
              <a:spcAft>
                <a:spcPts val="0"/>
              </a:spcAft>
              <a:defRPr/>
            </a:pPr>
            <a:r>
              <a:rPr lang="en-US" sz="4400" b="1" u="sng" dirty="0">
                <a:solidFill>
                  <a:schemeClr val="tx2">
                    <a:satMod val="130000"/>
                  </a:schemeClr>
                </a:solidFill>
              </a:rPr>
              <a:t>Key Responsibilities:</a:t>
            </a:r>
            <a:br>
              <a:rPr lang="en-US" sz="3200" b="1" dirty="0">
                <a:solidFill>
                  <a:schemeClr val="tx2">
                    <a:satMod val="130000"/>
                  </a:schemeClr>
                </a:solidFill>
              </a:rPr>
            </a:br>
            <a:r>
              <a:rPr lang="en-US" sz="2800" b="1" dirty="0">
                <a:solidFill>
                  <a:schemeClr val="tx2">
                    <a:satMod val="130000"/>
                  </a:schemeClr>
                </a:solidFill>
              </a:rPr>
              <a:t>Obtain from Job Description</a:t>
            </a:r>
            <a:endParaRPr lang="en-US" sz="2800" u="sng" dirty="0">
              <a:solidFill>
                <a:srgbClr val="C00000"/>
              </a:solidFill>
            </a:endParaRPr>
          </a:p>
        </p:txBody>
      </p:sp>
      <p:sp>
        <p:nvSpPr>
          <p:cNvPr id="54275" name="Rectangle 6"/>
          <p:cNvSpPr>
            <a:spLocks noChangeArrowheads="1"/>
          </p:cNvSpPr>
          <p:nvPr/>
        </p:nvSpPr>
        <p:spPr bwMode="auto">
          <a:xfrm>
            <a:off x="1447800" y="1905000"/>
            <a:ext cx="76962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sz="2000"/>
          </a:p>
          <a:p>
            <a:pPr eaLnBrk="1" hangingPunct="1"/>
            <a:endParaRPr lang="en-US" altLang="en-US" sz="2000"/>
          </a:p>
          <a:p>
            <a:pPr eaLnBrk="1" hangingPunct="1"/>
            <a:endParaRPr lang="en-US" altLang="en-US" sz="2000"/>
          </a:p>
          <a:p>
            <a:pPr eaLnBrk="1" hangingPunct="1"/>
            <a:endParaRPr lang="en-US" altLang="en-US" sz="2000"/>
          </a:p>
        </p:txBody>
      </p:sp>
      <p:sp>
        <p:nvSpPr>
          <p:cNvPr id="54276" name="Rectangle 4"/>
          <p:cNvSpPr>
            <a:spLocks noChangeArrowheads="1"/>
          </p:cNvSpPr>
          <p:nvPr/>
        </p:nvSpPr>
        <p:spPr bwMode="auto">
          <a:xfrm>
            <a:off x="1295400" y="2667000"/>
            <a:ext cx="69342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a:t>		 		</a:t>
            </a:r>
          </a:p>
          <a:p>
            <a:pPr eaLnBrk="1" hangingPunct="1">
              <a:buFontTx/>
              <a:buAutoNum type="arabicPeriod"/>
            </a:pPr>
            <a:endParaRPr lang="en-US" altLang="en-US"/>
          </a:p>
          <a:p>
            <a:pPr eaLnBrk="1" hangingPunct="1"/>
            <a:r>
              <a:rPr lang="en-US" altLang="en-US"/>
              <a:t>			     		 </a:t>
            </a:r>
          </a:p>
          <a:p>
            <a:pPr eaLnBrk="1" hangingPunct="1"/>
            <a:r>
              <a:rPr lang="en-US" altLang="en-US"/>
              <a:t> 	    	</a:t>
            </a:r>
          </a:p>
        </p:txBody>
      </p:sp>
      <p:sp>
        <p:nvSpPr>
          <p:cNvPr id="9" name="Rectangle 8"/>
          <p:cNvSpPr/>
          <p:nvPr/>
        </p:nvSpPr>
        <p:spPr>
          <a:xfrm>
            <a:off x="1143000" y="1905000"/>
            <a:ext cx="7772400" cy="2641600"/>
          </a:xfrm>
          <a:prstGeom prst="rect">
            <a:avLst/>
          </a:prstGeom>
        </p:spPr>
        <p:txBody>
          <a:bodyPr>
            <a:spAutoFit/>
          </a:bodyPr>
          <a:lstStyle/>
          <a:p>
            <a:pPr marL="342900" indent="-342900">
              <a:spcBef>
                <a:spcPct val="20000"/>
              </a:spcBef>
              <a:buClr>
                <a:schemeClr val="folHlink"/>
              </a:buClr>
              <a:buSzPct val="60000"/>
              <a:buFont typeface="Wingdings" pitchFamily="2" charset="2"/>
              <a:buNone/>
              <a:defRPr/>
            </a:pPr>
            <a:r>
              <a:rPr lang="en-US" sz="3600" dirty="0">
                <a:latin typeface="+mn-lt"/>
              </a:rPr>
              <a:t>  </a:t>
            </a:r>
          </a:p>
          <a:p>
            <a:pPr marL="342900" indent="-342900">
              <a:spcBef>
                <a:spcPct val="20000"/>
              </a:spcBef>
              <a:buClr>
                <a:schemeClr val="folHlink"/>
              </a:buClr>
              <a:buSzPct val="60000"/>
              <a:buFont typeface="Wingdings" pitchFamily="2" charset="2"/>
              <a:buNone/>
              <a:defRPr/>
            </a:pPr>
            <a:endParaRPr lang="en-US" sz="3600" dirty="0">
              <a:latin typeface="+mn-lt"/>
            </a:endParaRPr>
          </a:p>
          <a:p>
            <a:pPr marL="342900" indent="-342900" algn="ctr">
              <a:spcBef>
                <a:spcPct val="20000"/>
              </a:spcBef>
              <a:buClr>
                <a:schemeClr val="folHlink"/>
              </a:buClr>
              <a:buSzPct val="60000"/>
              <a:buFont typeface="Wingdings" pitchFamily="2" charset="2"/>
              <a:buNone/>
              <a:defRPr/>
            </a:pPr>
            <a:endParaRPr lang="en-US" sz="3600" b="1" dirty="0">
              <a:solidFill>
                <a:srgbClr val="0066FF"/>
              </a:solidFill>
              <a:latin typeface="+mn-lt"/>
            </a:endParaRPr>
          </a:p>
          <a:p>
            <a:pPr marL="342900" indent="-342900" algn="ctr">
              <a:spcBef>
                <a:spcPct val="20000"/>
              </a:spcBef>
              <a:buClr>
                <a:schemeClr val="folHlink"/>
              </a:buClr>
              <a:buSzPct val="60000"/>
              <a:buFont typeface="Wingdings" pitchFamily="2" charset="2"/>
              <a:buNone/>
              <a:defRPr/>
            </a:pPr>
            <a:r>
              <a:rPr lang="en-US" sz="3600" b="1" dirty="0">
                <a:solidFill>
                  <a:schemeClr val="tx2"/>
                </a:solidFill>
                <a:latin typeface="+mn-lt"/>
              </a:rPr>
              <a:t>Systems and Reports</a:t>
            </a:r>
          </a:p>
        </p:txBody>
      </p:sp>
      <p:sp>
        <p:nvSpPr>
          <p:cNvPr id="6" name="Rectangle 5"/>
          <p:cNvSpPr/>
          <p:nvPr/>
        </p:nvSpPr>
        <p:spPr>
          <a:xfrm>
            <a:off x="1066800" y="2200275"/>
            <a:ext cx="8077200" cy="904875"/>
          </a:xfrm>
          <a:prstGeom prst="rect">
            <a:avLst/>
          </a:prstGeom>
        </p:spPr>
        <p:txBody>
          <a:bodyPr>
            <a:spAutoFit/>
          </a:bodyPr>
          <a:lstStyle/>
          <a:p>
            <a:pPr marL="342900" indent="-342900" algn="ctr">
              <a:spcBef>
                <a:spcPct val="20000"/>
              </a:spcBef>
              <a:buClr>
                <a:schemeClr val="folHlink"/>
              </a:buClr>
              <a:buSzPct val="70000"/>
              <a:defRPr/>
            </a:pPr>
            <a:r>
              <a:rPr lang="en-US" dirty="0">
                <a:solidFill>
                  <a:schemeClr val="tx2">
                    <a:satMod val="130000"/>
                  </a:schemeClr>
                </a:solidFill>
                <a:effectLst>
                  <a:outerShdw blurRad="50000" dist="30000" dir="5400000" algn="tl" rotWithShape="0">
                    <a:srgbClr val="000000">
                      <a:alpha val="30000"/>
                    </a:srgbClr>
                  </a:outerShdw>
                </a:effectLst>
                <a:latin typeface="+mn-lt"/>
              </a:rPr>
              <a:t>Example</a:t>
            </a:r>
          </a:p>
          <a:p>
            <a:pPr marL="342900" indent="-342900" algn="ctr">
              <a:spcBef>
                <a:spcPct val="20000"/>
              </a:spcBef>
              <a:buClr>
                <a:schemeClr val="folHlink"/>
              </a:buClr>
              <a:buSzPct val="70000"/>
              <a:defRPr/>
            </a:pPr>
            <a:r>
              <a:rPr lang="en-US" dirty="0">
                <a:solidFill>
                  <a:srgbClr val="0066FF"/>
                </a:solidFill>
                <a:latin typeface="+mn-lt"/>
              </a:rPr>
              <a:t>Administrative Support Specialist</a:t>
            </a:r>
          </a:p>
        </p:txBody>
      </p:sp>
    </p:spTree>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143000" y="609600"/>
            <a:ext cx="7793038" cy="1143000"/>
          </a:xfrm>
        </p:spPr>
        <p:txBody>
          <a:bodyPr/>
          <a:lstStyle/>
          <a:p>
            <a:pPr fontAlgn="auto">
              <a:spcAft>
                <a:spcPts val="0"/>
              </a:spcAft>
              <a:defRPr/>
            </a:pPr>
            <a:r>
              <a:rPr lang="en-US" sz="3200" b="1" dirty="0">
                <a:solidFill>
                  <a:schemeClr val="tx2">
                    <a:satMod val="130000"/>
                  </a:schemeClr>
                </a:solidFill>
              </a:rPr>
              <a:t> </a:t>
            </a:r>
            <a:r>
              <a:rPr lang="en-US" sz="4000" b="1" u="sng" dirty="0">
                <a:solidFill>
                  <a:schemeClr val="tx2">
                    <a:satMod val="130000"/>
                  </a:schemeClr>
                </a:solidFill>
              </a:rPr>
              <a:t>Essential Tasks:</a:t>
            </a:r>
            <a:br>
              <a:rPr lang="en-US" sz="3200" b="1" dirty="0">
                <a:solidFill>
                  <a:schemeClr val="tx2">
                    <a:satMod val="130000"/>
                  </a:schemeClr>
                </a:solidFill>
              </a:rPr>
            </a:br>
            <a:r>
              <a:rPr lang="en-US" sz="2400" b="1" dirty="0">
                <a:solidFill>
                  <a:schemeClr val="tx2">
                    <a:satMod val="130000"/>
                  </a:schemeClr>
                </a:solidFill>
              </a:rPr>
              <a:t>Obtain from Job Description</a:t>
            </a:r>
            <a:endParaRPr lang="en-US" sz="2400" u="sng" dirty="0">
              <a:solidFill>
                <a:srgbClr val="C00000"/>
              </a:solidFill>
            </a:endParaRPr>
          </a:p>
        </p:txBody>
      </p:sp>
      <p:sp>
        <p:nvSpPr>
          <p:cNvPr id="55299" name="Rectangle 6"/>
          <p:cNvSpPr>
            <a:spLocks noChangeArrowheads="1"/>
          </p:cNvSpPr>
          <p:nvPr/>
        </p:nvSpPr>
        <p:spPr bwMode="auto">
          <a:xfrm>
            <a:off x="838200" y="1981200"/>
            <a:ext cx="76962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sz="2000"/>
          </a:p>
          <a:p>
            <a:pPr eaLnBrk="1" hangingPunct="1"/>
            <a:endParaRPr lang="en-US" altLang="en-US" sz="2000"/>
          </a:p>
          <a:p>
            <a:pPr eaLnBrk="1" hangingPunct="1"/>
            <a:endParaRPr lang="en-US" altLang="en-US" sz="2000"/>
          </a:p>
          <a:p>
            <a:pPr eaLnBrk="1" hangingPunct="1"/>
            <a:endParaRPr lang="en-US" altLang="en-US" sz="2000"/>
          </a:p>
        </p:txBody>
      </p:sp>
      <p:sp>
        <p:nvSpPr>
          <p:cNvPr id="55300" name="Rectangle 4"/>
          <p:cNvSpPr>
            <a:spLocks noChangeArrowheads="1"/>
          </p:cNvSpPr>
          <p:nvPr/>
        </p:nvSpPr>
        <p:spPr bwMode="auto">
          <a:xfrm>
            <a:off x="1295400" y="2667000"/>
            <a:ext cx="73152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a:t>		 		</a:t>
            </a:r>
          </a:p>
          <a:p>
            <a:pPr eaLnBrk="1" hangingPunct="1">
              <a:buFontTx/>
              <a:buAutoNum type="arabicPeriod"/>
            </a:pPr>
            <a:endParaRPr lang="en-US" altLang="en-US"/>
          </a:p>
          <a:p>
            <a:pPr eaLnBrk="1" hangingPunct="1"/>
            <a:r>
              <a:rPr lang="en-US" altLang="en-US"/>
              <a:t>			     		 </a:t>
            </a:r>
          </a:p>
          <a:p>
            <a:pPr eaLnBrk="1" hangingPunct="1"/>
            <a:r>
              <a:rPr lang="en-US" altLang="en-US"/>
              <a:t> 	    	</a:t>
            </a:r>
          </a:p>
        </p:txBody>
      </p:sp>
      <p:sp>
        <p:nvSpPr>
          <p:cNvPr id="9" name="Rectangle 8"/>
          <p:cNvSpPr/>
          <p:nvPr/>
        </p:nvSpPr>
        <p:spPr>
          <a:xfrm>
            <a:off x="1295400" y="1905000"/>
            <a:ext cx="7239000" cy="4894263"/>
          </a:xfrm>
          <a:prstGeom prst="rect">
            <a:avLst/>
          </a:prstGeom>
        </p:spPr>
        <p:txBody>
          <a:bodyPr>
            <a:spAutoFit/>
          </a:bodyPr>
          <a:lstStyle/>
          <a:p>
            <a:pPr marL="342900" indent="-342900" algn="ctr">
              <a:spcBef>
                <a:spcPct val="20000"/>
              </a:spcBef>
              <a:buClr>
                <a:schemeClr val="folHlink"/>
              </a:buClr>
              <a:buSzPct val="70000"/>
              <a:defRPr/>
            </a:pPr>
            <a:r>
              <a:rPr lang="en-US" dirty="0">
                <a:solidFill>
                  <a:schemeClr val="tx2">
                    <a:satMod val="130000"/>
                  </a:schemeClr>
                </a:solidFill>
                <a:effectLst>
                  <a:outerShdw blurRad="50000" dist="30000" dir="5400000" algn="tl" rotWithShape="0">
                    <a:srgbClr val="000000">
                      <a:alpha val="30000"/>
                    </a:srgbClr>
                  </a:outerShdw>
                </a:effectLst>
                <a:latin typeface="+mj-lt"/>
                <a:ea typeface="+mj-ea"/>
                <a:cs typeface="+mj-cs"/>
              </a:rPr>
              <a:t>Example</a:t>
            </a:r>
          </a:p>
          <a:p>
            <a:pPr marL="342900" indent="-342900" algn="ctr">
              <a:spcBef>
                <a:spcPct val="20000"/>
              </a:spcBef>
              <a:buClr>
                <a:schemeClr val="folHlink"/>
              </a:buClr>
              <a:buSzPct val="70000"/>
              <a:defRPr/>
            </a:pPr>
            <a:r>
              <a:rPr lang="en-US" dirty="0">
                <a:solidFill>
                  <a:srgbClr val="0066FF"/>
                </a:solidFill>
                <a:latin typeface="+mn-lt"/>
              </a:rPr>
              <a:t>Administrative Support Specialist</a:t>
            </a:r>
          </a:p>
          <a:p>
            <a:pPr marL="342900" indent="-342900" algn="ctr">
              <a:spcBef>
                <a:spcPct val="20000"/>
              </a:spcBef>
              <a:buClr>
                <a:schemeClr val="folHlink"/>
              </a:buClr>
              <a:buSzPct val="70000"/>
              <a:defRPr/>
            </a:pPr>
            <a:r>
              <a:rPr lang="en-US" b="1" dirty="0">
                <a:solidFill>
                  <a:schemeClr val="tx2"/>
                </a:solidFill>
              </a:rPr>
              <a:t>Systems and Reports</a:t>
            </a:r>
          </a:p>
          <a:p>
            <a:pPr marL="342900" indent="-342900" algn="ctr">
              <a:spcBef>
                <a:spcPct val="20000"/>
              </a:spcBef>
              <a:buClr>
                <a:schemeClr val="folHlink"/>
              </a:buClr>
              <a:buSzPct val="70000"/>
              <a:defRPr/>
            </a:pPr>
            <a:endParaRPr lang="en-US" dirty="0">
              <a:solidFill>
                <a:srgbClr val="0066FF"/>
              </a:solidFill>
              <a:latin typeface="+mn-lt"/>
            </a:endParaRPr>
          </a:p>
          <a:p>
            <a:pPr marL="342900" indent="-342900">
              <a:spcBef>
                <a:spcPct val="20000"/>
              </a:spcBef>
              <a:buClr>
                <a:schemeClr val="folHlink"/>
              </a:buClr>
              <a:buSzPct val="70000"/>
              <a:buFont typeface="Wingdings" pitchFamily="2" charset="2"/>
              <a:buChar char="§"/>
              <a:defRPr/>
            </a:pPr>
            <a:r>
              <a:rPr lang="en-US" dirty="0">
                <a:solidFill>
                  <a:schemeClr val="tx2">
                    <a:satMod val="130000"/>
                  </a:schemeClr>
                </a:solidFill>
                <a:effectLst>
                  <a:outerShdw blurRad="50000" dist="30000" dir="5400000" algn="tl" rotWithShape="0">
                    <a:srgbClr val="000000">
                      <a:alpha val="30000"/>
                    </a:srgbClr>
                  </a:outerShdw>
                </a:effectLst>
                <a:latin typeface="+mj-lt"/>
                <a:ea typeface="+mj-ea"/>
                <a:cs typeface="+mj-cs"/>
              </a:rPr>
              <a:t>Enter information into the Banner </a:t>
            </a:r>
          </a:p>
          <a:p>
            <a:pPr marL="342900" indent="-342900">
              <a:spcBef>
                <a:spcPct val="20000"/>
              </a:spcBef>
              <a:buClr>
                <a:schemeClr val="folHlink"/>
              </a:buClr>
              <a:buSzPct val="70000"/>
              <a:buFont typeface="Wingdings" pitchFamily="2" charset="2"/>
              <a:buChar char="§"/>
              <a:defRPr/>
            </a:pPr>
            <a:endParaRPr lang="en-US"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a:p>
            <a:pPr marL="342900" indent="-342900">
              <a:spcBef>
                <a:spcPct val="20000"/>
              </a:spcBef>
              <a:buClr>
                <a:schemeClr val="folHlink"/>
              </a:buClr>
              <a:buSzPct val="70000"/>
              <a:buFont typeface="Wingdings" pitchFamily="2" charset="2"/>
              <a:buChar char="§"/>
              <a:defRPr/>
            </a:pPr>
            <a:r>
              <a:rPr lang="en-US" dirty="0">
                <a:solidFill>
                  <a:schemeClr val="tx2">
                    <a:satMod val="130000"/>
                  </a:schemeClr>
                </a:solidFill>
                <a:effectLst>
                  <a:outerShdw blurRad="50000" dist="30000" dir="5400000" algn="tl" rotWithShape="0">
                    <a:srgbClr val="000000">
                      <a:alpha val="30000"/>
                    </a:srgbClr>
                  </a:outerShdw>
                </a:effectLst>
                <a:latin typeface="+mj-lt"/>
                <a:ea typeface="+mj-ea"/>
                <a:cs typeface="+mj-cs"/>
              </a:rPr>
              <a:t>Generate weekly and monthly reports</a:t>
            </a:r>
          </a:p>
          <a:p>
            <a:pPr marL="342900" indent="-342900">
              <a:spcBef>
                <a:spcPct val="20000"/>
              </a:spcBef>
              <a:buClr>
                <a:schemeClr val="folHlink"/>
              </a:buClr>
              <a:buSzPct val="70000"/>
              <a:buFont typeface="Wingdings" pitchFamily="2" charset="2"/>
              <a:buChar char="§"/>
              <a:defRPr/>
            </a:pPr>
            <a:endParaRPr lang="en-US"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a:p>
            <a:pPr marL="342900" indent="-342900">
              <a:spcBef>
                <a:spcPct val="20000"/>
              </a:spcBef>
              <a:buClr>
                <a:schemeClr val="folHlink"/>
              </a:buClr>
              <a:buSzPct val="70000"/>
              <a:buFont typeface="Wingdings" pitchFamily="2" charset="2"/>
              <a:buChar char="§"/>
              <a:defRPr/>
            </a:pPr>
            <a:r>
              <a:rPr lang="en-US" dirty="0">
                <a:solidFill>
                  <a:schemeClr val="tx2">
                    <a:satMod val="130000"/>
                  </a:schemeClr>
                </a:solidFill>
                <a:effectLst>
                  <a:outerShdw blurRad="50000" dist="30000" dir="5400000" algn="tl" rotWithShape="0">
                    <a:srgbClr val="000000">
                      <a:alpha val="30000"/>
                    </a:srgbClr>
                  </a:outerShdw>
                </a:effectLst>
                <a:latin typeface="+mj-lt"/>
                <a:ea typeface="+mj-ea"/>
                <a:cs typeface="+mj-cs"/>
              </a:rPr>
              <a:t>Maintains confidentiality of records</a:t>
            </a:r>
          </a:p>
          <a:p>
            <a:pPr marL="342900" indent="-342900">
              <a:spcBef>
                <a:spcPct val="20000"/>
              </a:spcBef>
              <a:buClr>
                <a:schemeClr val="folHlink"/>
              </a:buClr>
              <a:buSzPct val="70000"/>
              <a:defRPr/>
            </a:pPr>
            <a:endParaRPr lang="en-US" dirty="0">
              <a:solidFill>
                <a:srgbClr val="0066FF"/>
              </a:solidFill>
              <a:latin typeface="+mn-lt"/>
            </a:endParaRPr>
          </a:p>
          <a:p>
            <a:pPr marL="342900" indent="-342900">
              <a:spcBef>
                <a:spcPct val="20000"/>
              </a:spcBef>
              <a:buClr>
                <a:schemeClr val="folHlink"/>
              </a:buClr>
              <a:buSzPct val="70000"/>
              <a:defRPr/>
            </a:pPr>
            <a:endParaRPr lang="en-US" dirty="0">
              <a:solidFill>
                <a:srgbClr val="0066FF"/>
              </a:solidFill>
              <a:latin typeface="+mn-lt"/>
            </a:endParaRP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02" name="Rectangle 2"/>
          <p:cNvSpPr>
            <a:spLocks noGrp="1" noChangeArrowheads="1"/>
          </p:cNvSpPr>
          <p:nvPr>
            <p:ph type="title"/>
          </p:nvPr>
        </p:nvSpPr>
        <p:spPr/>
        <p:txBody>
          <a:bodyPr>
            <a:normAutofit fontScale="90000"/>
          </a:bodyPr>
          <a:lstStyle/>
          <a:p>
            <a:pPr fontAlgn="auto">
              <a:spcAft>
                <a:spcPts val="0"/>
              </a:spcAft>
              <a:defRPr/>
            </a:pPr>
            <a:r>
              <a:rPr lang="en-US" sz="4000" b="1" dirty="0">
                <a:solidFill>
                  <a:schemeClr val="tx2">
                    <a:satMod val="130000"/>
                  </a:schemeClr>
                </a:solidFill>
              </a:rPr>
              <a:t>Writing the Position Description</a:t>
            </a:r>
          </a:p>
        </p:txBody>
      </p:sp>
      <p:sp>
        <p:nvSpPr>
          <p:cNvPr id="10243" name="Rectangle 3"/>
          <p:cNvSpPr>
            <a:spLocks noGrp="1" noChangeArrowheads="1"/>
          </p:cNvSpPr>
          <p:nvPr>
            <p:ph idx="1"/>
          </p:nvPr>
        </p:nvSpPr>
        <p:spPr/>
        <p:txBody>
          <a:bodyPr/>
          <a:lstStyle/>
          <a:p>
            <a:r>
              <a:rPr lang="en-US" altLang="en-US" sz="2800" b="1">
                <a:solidFill>
                  <a:srgbClr val="0066FF"/>
                </a:solidFill>
              </a:rPr>
              <a:t>HRCB200 FORM</a:t>
            </a:r>
          </a:p>
          <a:p>
            <a:endParaRPr lang="en-US" altLang="en-US" sz="2800" b="1">
              <a:solidFill>
                <a:srgbClr val="0066FF"/>
              </a:solidFill>
            </a:endParaRPr>
          </a:p>
          <a:p>
            <a:r>
              <a:rPr lang="en-US" altLang="en-US" sz="2800"/>
              <a:t>Focus is on the </a:t>
            </a:r>
            <a:r>
              <a:rPr lang="en-US" altLang="en-US" sz="2800" b="1">
                <a:solidFill>
                  <a:srgbClr val="0066FF"/>
                </a:solidFill>
              </a:rPr>
              <a:t>BUSINESS NEED </a:t>
            </a:r>
            <a:r>
              <a:rPr lang="en-US" altLang="en-US" sz="2800"/>
              <a:t>not the person</a:t>
            </a:r>
          </a:p>
          <a:p>
            <a:endParaRPr lang="en-US" altLang="en-US" sz="2800"/>
          </a:p>
          <a:p>
            <a:r>
              <a:rPr lang="en-US" altLang="en-US" sz="2800"/>
              <a:t>The </a:t>
            </a:r>
            <a:r>
              <a:rPr lang="en-US" altLang="en-US" sz="2800" b="1">
                <a:solidFill>
                  <a:srgbClr val="0066FF"/>
                </a:solidFill>
              </a:rPr>
              <a:t>FOUNDATION</a:t>
            </a:r>
          </a:p>
          <a:p>
            <a:pPr>
              <a:buFont typeface="Wingdings 2" panose="05020102010507070707" pitchFamily="18" charset="2"/>
              <a:buNone/>
            </a:pPr>
            <a:endParaRPr lang="en-US" altLang="en-US" sz="2800"/>
          </a:p>
          <a:p>
            <a:pPr>
              <a:buFont typeface="Wingdings 2" panose="05020102010507070707" pitchFamily="18" charset="2"/>
              <a:buNone/>
            </a:pPr>
            <a:r>
              <a:rPr lang="en-US" altLang="en-US" sz="2800"/>
              <a:t>	</a:t>
            </a:r>
          </a:p>
        </p:txBody>
      </p:sp>
      <p:pic>
        <p:nvPicPr>
          <p:cNvPr id="10244" name="Picture 2" descr="D:\USERS\almahone\Local Settings\Temporary Internet Files\Content.IE5\OGK71F4U\MCj01500220000[1].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1400" y="5181600"/>
            <a:ext cx="24384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143000" y="609600"/>
            <a:ext cx="7793038" cy="1143000"/>
          </a:xfrm>
        </p:spPr>
        <p:txBody>
          <a:bodyPr/>
          <a:lstStyle/>
          <a:p>
            <a:pPr fontAlgn="auto">
              <a:spcAft>
                <a:spcPts val="0"/>
              </a:spcAft>
              <a:defRPr/>
            </a:pPr>
            <a:r>
              <a:rPr lang="en-US" sz="3200" b="1" dirty="0">
                <a:solidFill>
                  <a:schemeClr val="tx2">
                    <a:satMod val="130000"/>
                  </a:schemeClr>
                </a:solidFill>
              </a:rPr>
              <a:t> </a:t>
            </a:r>
            <a:r>
              <a:rPr lang="en-US" sz="4000" b="1" u="sng" dirty="0">
                <a:solidFill>
                  <a:schemeClr val="tx2">
                    <a:satMod val="130000"/>
                  </a:schemeClr>
                </a:solidFill>
              </a:rPr>
              <a:t>Expectations:</a:t>
            </a:r>
            <a:endParaRPr lang="en-US" sz="2400" u="sng" dirty="0">
              <a:solidFill>
                <a:srgbClr val="C00000"/>
              </a:solidFill>
            </a:endParaRPr>
          </a:p>
        </p:txBody>
      </p:sp>
      <p:sp>
        <p:nvSpPr>
          <p:cNvPr id="56323" name="Rectangle 6"/>
          <p:cNvSpPr>
            <a:spLocks noChangeArrowheads="1"/>
          </p:cNvSpPr>
          <p:nvPr/>
        </p:nvSpPr>
        <p:spPr bwMode="auto">
          <a:xfrm>
            <a:off x="838200" y="1981200"/>
            <a:ext cx="76962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sz="2000"/>
          </a:p>
          <a:p>
            <a:pPr eaLnBrk="1" hangingPunct="1"/>
            <a:endParaRPr lang="en-US" altLang="en-US" sz="2000"/>
          </a:p>
          <a:p>
            <a:pPr eaLnBrk="1" hangingPunct="1"/>
            <a:endParaRPr lang="en-US" altLang="en-US" sz="2000"/>
          </a:p>
          <a:p>
            <a:pPr eaLnBrk="1" hangingPunct="1"/>
            <a:endParaRPr lang="en-US" altLang="en-US" sz="2000"/>
          </a:p>
        </p:txBody>
      </p:sp>
      <p:sp>
        <p:nvSpPr>
          <p:cNvPr id="56324" name="Rectangle 4"/>
          <p:cNvSpPr>
            <a:spLocks noChangeArrowheads="1"/>
          </p:cNvSpPr>
          <p:nvPr/>
        </p:nvSpPr>
        <p:spPr bwMode="auto">
          <a:xfrm>
            <a:off x="1295400" y="2667000"/>
            <a:ext cx="73152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a:t>		 		</a:t>
            </a:r>
          </a:p>
          <a:p>
            <a:pPr eaLnBrk="1" hangingPunct="1">
              <a:buFontTx/>
              <a:buAutoNum type="arabicPeriod"/>
            </a:pPr>
            <a:endParaRPr lang="en-US" altLang="en-US"/>
          </a:p>
          <a:p>
            <a:pPr eaLnBrk="1" hangingPunct="1"/>
            <a:r>
              <a:rPr lang="en-US" altLang="en-US"/>
              <a:t>			     		 </a:t>
            </a:r>
          </a:p>
          <a:p>
            <a:pPr eaLnBrk="1" hangingPunct="1"/>
            <a:r>
              <a:rPr lang="en-US" altLang="en-US"/>
              <a:t> 	    	</a:t>
            </a:r>
          </a:p>
        </p:txBody>
      </p:sp>
      <p:sp>
        <p:nvSpPr>
          <p:cNvPr id="9" name="Rectangle 8"/>
          <p:cNvSpPr/>
          <p:nvPr/>
        </p:nvSpPr>
        <p:spPr>
          <a:xfrm>
            <a:off x="1295400" y="1905000"/>
            <a:ext cx="7239000" cy="4524375"/>
          </a:xfrm>
          <a:prstGeom prst="rect">
            <a:avLst/>
          </a:prstGeom>
        </p:spPr>
        <p:txBody>
          <a:bodyPr>
            <a:spAutoFit/>
          </a:bodyPr>
          <a:lstStyle/>
          <a:p>
            <a:pPr marL="342900" indent="-342900" algn="ctr">
              <a:spcBef>
                <a:spcPct val="20000"/>
              </a:spcBef>
              <a:buClr>
                <a:schemeClr val="folHlink"/>
              </a:buClr>
              <a:buSzPct val="70000"/>
              <a:defRPr/>
            </a:pPr>
            <a:r>
              <a:rPr lang="en-US" dirty="0">
                <a:solidFill>
                  <a:schemeClr val="tx2">
                    <a:satMod val="130000"/>
                  </a:schemeClr>
                </a:solidFill>
                <a:effectLst>
                  <a:outerShdw blurRad="50000" dist="30000" dir="5400000" algn="tl" rotWithShape="0">
                    <a:srgbClr val="000000">
                      <a:alpha val="30000"/>
                    </a:srgbClr>
                  </a:outerShdw>
                </a:effectLst>
                <a:latin typeface="+mj-lt"/>
                <a:ea typeface="+mj-ea"/>
                <a:cs typeface="+mj-cs"/>
              </a:rPr>
              <a:t>Example</a:t>
            </a:r>
          </a:p>
          <a:p>
            <a:pPr marL="342900" indent="-342900" algn="ctr">
              <a:spcBef>
                <a:spcPct val="20000"/>
              </a:spcBef>
              <a:buClr>
                <a:schemeClr val="folHlink"/>
              </a:buClr>
              <a:buSzPct val="70000"/>
              <a:defRPr/>
            </a:pPr>
            <a:r>
              <a:rPr lang="en-US" dirty="0">
                <a:solidFill>
                  <a:srgbClr val="0066FF"/>
                </a:solidFill>
                <a:latin typeface="+mn-lt"/>
              </a:rPr>
              <a:t>Administrative Support Specialist</a:t>
            </a:r>
          </a:p>
          <a:p>
            <a:pPr marL="342900" indent="-342900" algn="ctr">
              <a:spcBef>
                <a:spcPct val="20000"/>
              </a:spcBef>
              <a:buClr>
                <a:schemeClr val="folHlink"/>
              </a:buClr>
              <a:buSzPct val="70000"/>
              <a:defRPr/>
            </a:pPr>
            <a:r>
              <a:rPr lang="en-US" b="1" dirty="0">
                <a:solidFill>
                  <a:schemeClr val="tx2"/>
                </a:solidFill>
              </a:rPr>
              <a:t>Systems and Reports</a:t>
            </a:r>
          </a:p>
          <a:p>
            <a:pPr marL="342900" indent="-342900" algn="ctr">
              <a:spcBef>
                <a:spcPct val="20000"/>
              </a:spcBef>
              <a:buClr>
                <a:schemeClr val="folHlink"/>
              </a:buClr>
              <a:buSzPct val="70000"/>
              <a:defRPr/>
            </a:pPr>
            <a:endParaRPr lang="en-US" dirty="0">
              <a:solidFill>
                <a:srgbClr val="0066FF"/>
              </a:solidFill>
              <a:latin typeface="+mn-lt"/>
            </a:endParaRPr>
          </a:p>
          <a:p>
            <a:pPr marL="342900" indent="-342900">
              <a:spcBef>
                <a:spcPct val="20000"/>
              </a:spcBef>
              <a:buClr>
                <a:schemeClr val="folHlink"/>
              </a:buClr>
              <a:buSzPct val="70000"/>
              <a:defRPr/>
            </a:pPr>
            <a:r>
              <a:rPr lang="en-US" dirty="0">
                <a:solidFill>
                  <a:schemeClr val="tx2">
                    <a:satMod val="130000"/>
                  </a:schemeClr>
                </a:solidFill>
                <a:effectLst>
                  <a:outerShdw blurRad="50000" dist="30000" dir="5400000" algn="tl" rotWithShape="0">
                    <a:srgbClr val="000000">
                      <a:alpha val="30000"/>
                    </a:srgbClr>
                  </a:outerShdw>
                </a:effectLst>
                <a:latin typeface="+mj-lt"/>
                <a:ea typeface="+mj-ea"/>
                <a:cs typeface="+mj-cs"/>
              </a:rPr>
              <a:t>    Henry is expected to enter, analyze and manipulate data in the Banner System according to the established office guidelines.  He will review, compile and retrieve quarterly budget reports every Monday by 3:00pm without errors.  In addition, he will review and analyze sensitive data and maintain confidentiality</a:t>
            </a:r>
            <a:r>
              <a:rPr lang="en-US" dirty="0">
                <a:solidFill>
                  <a:srgbClr val="0066FF"/>
                </a:solidFill>
                <a:latin typeface="+mn-lt"/>
              </a:rPr>
              <a:t>.  </a:t>
            </a:r>
          </a:p>
          <a:p>
            <a:pPr marL="342900" indent="-342900">
              <a:spcBef>
                <a:spcPct val="20000"/>
              </a:spcBef>
              <a:buClr>
                <a:schemeClr val="folHlink"/>
              </a:buClr>
              <a:buSzPct val="70000"/>
              <a:defRPr/>
            </a:pPr>
            <a:endParaRPr lang="en-US" dirty="0">
              <a:solidFill>
                <a:srgbClr val="0066FF"/>
              </a:solidFill>
              <a:latin typeface="+mn-lt"/>
            </a:endParaRPr>
          </a:p>
        </p:txBody>
      </p:sp>
    </p:spTree>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457200"/>
            <a:ext cx="7488238" cy="1143000"/>
          </a:xfrm>
        </p:spPr>
        <p:txBody>
          <a:bodyPr/>
          <a:lstStyle/>
          <a:p>
            <a:pPr algn="ctr" fontAlgn="auto">
              <a:spcAft>
                <a:spcPts val="0"/>
              </a:spcAft>
              <a:defRPr/>
            </a:pPr>
            <a:r>
              <a:rPr lang="en-US" b="1" dirty="0">
                <a:solidFill>
                  <a:schemeClr val="tx2">
                    <a:satMod val="130000"/>
                  </a:schemeClr>
                </a:solidFill>
              </a:rPr>
              <a:t>Methods of Evaluation </a:t>
            </a:r>
          </a:p>
        </p:txBody>
      </p:sp>
      <p:sp>
        <p:nvSpPr>
          <p:cNvPr id="57347" name="Content Placeholder 2"/>
          <p:cNvSpPr>
            <a:spLocks noGrp="1"/>
          </p:cNvSpPr>
          <p:nvPr>
            <p:ph idx="1"/>
          </p:nvPr>
        </p:nvSpPr>
        <p:spPr/>
        <p:txBody>
          <a:bodyPr/>
          <a:lstStyle/>
          <a:p>
            <a:pPr>
              <a:buFont typeface="Wingdings 2" panose="05020102010507070707" pitchFamily="18" charset="2"/>
              <a:buNone/>
            </a:pPr>
            <a:r>
              <a:rPr lang="en-US" altLang="en-US" u="sng"/>
              <a:t>Section II.</a:t>
            </a:r>
            <a:endParaRPr lang="en-US" altLang="en-US"/>
          </a:p>
          <a:p>
            <a:r>
              <a:rPr lang="en-US" altLang="en-US"/>
              <a:t>Select multiple “Methods of Evaluation” to be used in evaluating the employee’s performance</a:t>
            </a:r>
          </a:p>
          <a:p>
            <a:endParaRPr lang="en-US" altLang="en-US"/>
          </a:p>
          <a:p>
            <a:r>
              <a:rPr lang="en-US" altLang="en-US"/>
              <a:t>Additional methods may be necessary; notify employee if additional methods are added</a:t>
            </a:r>
          </a:p>
        </p:txBody>
      </p:sp>
    </p:spTree>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0938" y="381000"/>
            <a:ext cx="7793037" cy="1379538"/>
          </a:xfrm>
        </p:spPr>
        <p:txBody>
          <a:bodyPr/>
          <a:lstStyle/>
          <a:p>
            <a:pPr algn="ctr" fontAlgn="auto">
              <a:spcAft>
                <a:spcPts val="0"/>
              </a:spcAft>
              <a:defRPr/>
            </a:pPr>
            <a:r>
              <a:rPr lang="en-US" b="1" dirty="0">
                <a:solidFill>
                  <a:schemeClr val="tx2">
                    <a:satMod val="130000"/>
                  </a:schemeClr>
                </a:solidFill>
              </a:rPr>
              <a:t> Methods of Evaluation</a:t>
            </a:r>
          </a:p>
        </p:txBody>
      </p:sp>
      <p:pic>
        <p:nvPicPr>
          <p:cNvPr id="58371"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435100" y="1860550"/>
            <a:ext cx="7499350" cy="3975100"/>
          </a:xfrm>
        </p:spPr>
      </p:pic>
      <p:cxnSp>
        <p:nvCxnSpPr>
          <p:cNvPr id="7" name="Straight Connector 6"/>
          <p:cNvCxnSpPr/>
          <p:nvPr/>
        </p:nvCxnSpPr>
        <p:spPr>
          <a:xfrm rot="5400000">
            <a:off x="4762501" y="4076700"/>
            <a:ext cx="3124200" cy="3175"/>
          </a:xfrm>
          <a:prstGeom prst="line">
            <a:avLst/>
          </a:prstGeom>
          <a:ln>
            <a:solidFill>
              <a:schemeClr val="tx1">
                <a:lumMod val="50000"/>
                <a:lumOff val="50000"/>
              </a:schemeClr>
            </a:solidFill>
          </a:ln>
        </p:spPr>
        <p:style>
          <a:lnRef idx="1">
            <a:schemeClr val="dk1"/>
          </a:lnRef>
          <a:fillRef idx="0">
            <a:schemeClr val="dk1"/>
          </a:fillRef>
          <a:effectRef idx="0">
            <a:schemeClr val="dk1"/>
          </a:effectRef>
          <a:fontRef idx="minor">
            <a:schemeClr val="tx1"/>
          </a:fontRef>
        </p:style>
      </p:cxnSp>
    </p:spTree>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Title 27"/>
          <p:cNvSpPr>
            <a:spLocks noGrp="1"/>
          </p:cNvSpPr>
          <p:nvPr>
            <p:ph type="title"/>
          </p:nvPr>
        </p:nvSpPr>
        <p:spPr/>
        <p:txBody>
          <a:bodyPr/>
          <a:lstStyle/>
          <a:p>
            <a:pPr fontAlgn="auto">
              <a:spcAft>
                <a:spcPts val="0"/>
              </a:spcAft>
              <a:defRPr/>
            </a:pPr>
            <a:r>
              <a:rPr lang="en-US" sz="3600" b="1" dirty="0">
                <a:solidFill>
                  <a:schemeClr val="tx2">
                    <a:satMod val="130000"/>
                  </a:schemeClr>
                </a:solidFill>
              </a:rPr>
              <a:t>Approval Signatures</a:t>
            </a:r>
          </a:p>
        </p:txBody>
      </p:sp>
      <p:sp>
        <p:nvSpPr>
          <p:cNvPr id="59395" name="Content Placeholder 6"/>
          <p:cNvSpPr>
            <a:spLocks noGrp="1"/>
          </p:cNvSpPr>
          <p:nvPr>
            <p:ph idx="1"/>
          </p:nvPr>
        </p:nvSpPr>
        <p:spPr>
          <a:xfrm>
            <a:off x="1182688" y="1981200"/>
            <a:ext cx="7772400" cy="1143000"/>
          </a:xfrm>
        </p:spPr>
        <p:txBody>
          <a:bodyPr/>
          <a:lstStyle/>
          <a:p>
            <a:pPr>
              <a:buFont typeface="Wingdings 2" panose="05020102010507070707" pitchFamily="18" charset="2"/>
              <a:buNone/>
            </a:pPr>
            <a:endParaRPr lang="en-US" altLang="en-US" sz="2400" b="1">
              <a:solidFill>
                <a:srgbClr val="0066FF"/>
              </a:solidFill>
              <a:latin typeface="Times New Roman" panose="02020603050405020304" pitchFamily="18" charset="0"/>
            </a:endParaRPr>
          </a:p>
          <a:p>
            <a:endParaRPr lang="en-US" altLang="en-US"/>
          </a:p>
        </p:txBody>
      </p:sp>
      <p:sp>
        <p:nvSpPr>
          <p:cNvPr id="59396" name="Down Arrow 5"/>
          <p:cNvSpPr>
            <a:spLocks noChangeArrowheads="1"/>
          </p:cNvSpPr>
          <p:nvPr/>
        </p:nvSpPr>
        <p:spPr bwMode="auto">
          <a:xfrm rot="-7663925">
            <a:off x="2851944" y="4979194"/>
            <a:ext cx="642938" cy="1168400"/>
          </a:xfrm>
          <a:prstGeom prst="downArrow">
            <a:avLst>
              <a:gd name="adj1" fmla="val 50000"/>
              <a:gd name="adj2" fmla="val 50085"/>
            </a:avLst>
          </a:prstGeom>
          <a:solidFill>
            <a:schemeClr val="accent1"/>
          </a:solidFill>
          <a:ln w="9525" algn="ctr">
            <a:solidFill>
              <a:schemeClr val="tx1"/>
            </a:solidFill>
            <a:miter lim="800000"/>
            <a:headEnd/>
            <a:tailEnd/>
          </a:ln>
        </p:spPr>
        <p:txBody>
          <a:bodyPr wrap="none"/>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pic>
        <p:nvPicPr>
          <p:cNvPr id="59397" name="Picture 2" descr="D:\USERS\almahone\Local Settings\Temporary Internet Files\Content.IE5\I0UK8W8X\MMj01726400000[1].gif"/>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1473107">
            <a:off x="7178675" y="457200"/>
            <a:ext cx="1343025" cy="110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0" name="Table 9"/>
          <p:cNvGraphicFramePr>
            <a:graphicFrameLocks noGrp="1"/>
          </p:cNvGraphicFramePr>
          <p:nvPr/>
        </p:nvGraphicFramePr>
        <p:xfrm>
          <a:off x="2012950" y="1981200"/>
          <a:ext cx="6064250" cy="2822575"/>
        </p:xfrm>
        <a:graphic>
          <a:graphicData uri="http://schemas.openxmlformats.org/drawingml/2006/table">
            <a:tbl>
              <a:tblPr/>
              <a:tblGrid>
                <a:gridCol w="722293">
                  <a:extLst>
                    <a:ext uri="{9D8B030D-6E8A-4147-A177-3AD203B41FA5}">
                      <a16:colId xmlns:a16="http://schemas.microsoft.com/office/drawing/2014/main" val="20000"/>
                    </a:ext>
                  </a:extLst>
                </a:gridCol>
                <a:gridCol w="722293">
                  <a:extLst>
                    <a:ext uri="{9D8B030D-6E8A-4147-A177-3AD203B41FA5}">
                      <a16:colId xmlns:a16="http://schemas.microsoft.com/office/drawing/2014/main" val="20001"/>
                    </a:ext>
                  </a:extLst>
                </a:gridCol>
                <a:gridCol w="722293">
                  <a:extLst>
                    <a:ext uri="{9D8B030D-6E8A-4147-A177-3AD203B41FA5}">
                      <a16:colId xmlns:a16="http://schemas.microsoft.com/office/drawing/2014/main" val="20002"/>
                    </a:ext>
                  </a:extLst>
                </a:gridCol>
                <a:gridCol w="60191">
                  <a:extLst>
                    <a:ext uri="{9D8B030D-6E8A-4147-A177-3AD203B41FA5}">
                      <a16:colId xmlns:a16="http://schemas.microsoft.com/office/drawing/2014/main" val="20003"/>
                    </a:ext>
                  </a:extLst>
                </a:gridCol>
                <a:gridCol w="722293">
                  <a:extLst>
                    <a:ext uri="{9D8B030D-6E8A-4147-A177-3AD203B41FA5}">
                      <a16:colId xmlns:a16="http://schemas.microsoft.com/office/drawing/2014/main" val="20004"/>
                    </a:ext>
                  </a:extLst>
                </a:gridCol>
                <a:gridCol w="722293">
                  <a:extLst>
                    <a:ext uri="{9D8B030D-6E8A-4147-A177-3AD203B41FA5}">
                      <a16:colId xmlns:a16="http://schemas.microsoft.com/office/drawing/2014/main" val="20005"/>
                    </a:ext>
                  </a:extLst>
                </a:gridCol>
                <a:gridCol w="722293">
                  <a:extLst>
                    <a:ext uri="{9D8B030D-6E8A-4147-A177-3AD203B41FA5}">
                      <a16:colId xmlns:a16="http://schemas.microsoft.com/office/drawing/2014/main" val="20006"/>
                    </a:ext>
                  </a:extLst>
                </a:gridCol>
                <a:gridCol w="722293">
                  <a:extLst>
                    <a:ext uri="{9D8B030D-6E8A-4147-A177-3AD203B41FA5}">
                      <a16:colId xmlns:a16="http://schemas.microsoft.com/office/drawing/2014/main" val="20007"/>
                    </a:ext>
                  </a:extLst>
                </a:gridCol>
                <a:gridCol w="722293">
                  <a:extLst>
                    <a:ext uri="{9D8B030D-6E8A-4147-A177-3AD203B41FA5}">
                      <a16:colId xmlns:a16="http://schemas.microsoft.com/office/drawing/2014/main" val="20008"/>
                    </a:ext>
                  </a:extLst>
                </a:gridCol>
                <a:gridCol w="225717">
                  <a:extLst>
                    <a:ext uri="{9D8B030D-6E8A-4147-A177-3AD203B41FA5}">
                      <a16:colId xmlns:a16="http://schemas.microsoft.com/office/drawing/2014/main" val="20009"/>
                    </a:ext>
                  </a:extLst>
                </a:gridCol>
              </a:tblGrid>
              <a:tr h="336704">
                <a:tc gridSpan="2">
                  <a:txBody>
                    <a:bodyPr/>
                    <a:lstStyle/>
                    <a:p>
                      <a:pPr algn="ctr" fontAlgn="b"/>
                      <a:r>
                        <a:rPr lang="en-US" sz="1400" b="1" i="0" u="none" strike="noStrike" dirty="0">
                          <a:solidFill>
                            <a:srgbClr val="000000"/>
                          </a:solidFill>
                          <a:latin typeface="Calibri"/>
                        </a:rPr>
                        <a:t>Approvals</a:t>
                      </a:r>
                    </a:p>
                  </a:txBody>
                  <a:tcPr marL="9525" marR="9525" marT="9522"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a:noFill/>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a:noFill/>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a:noFill/>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a:noFill/>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a:noFill/>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a:noFill/>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a:noFill/>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a:noFill/>
                    </a:lnT>
                    <a:lnB>
                      <a:noFill/>
                    </a:lnB>
                  </a:tcPr>
                </a:tc>
                <a:extLst>
                  <a:ext uri="{0D108BD9-81ED-4DB2-BD59-A6C34878D82A}">
                    <a16:rowId xmlns:a16="http://schemas.microsoft.com/office/drawing/2014/main" val="10000"/>
                  </a:ext>
                </a:extLst>
              </a:tr>
              <a:tr h="208258">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a:noFill/>
                    </a:lnT>
                    <a:lnB w="25400" cap="flat" cmpd="dbl" algn="ctr">
                      <a:solidFill>
                        <a:srgbClr val="000000"/>
                      </a:solidFill>
                      <a:prstDash val="solid"/>
                      <a:round/>
                      <a:headEnd type="none" w="med" len="med"/>
                      <a:tailEnd type="none" w="med" len="med"/>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a:noFill/>
                    </a:lnT>
                    <a:lnB w="25400" cap="flat" cmpd="dbl" algn="ctr">
                      <a:solidFill>
                        <a:srgbClr val="000000"/>
                      </a:solidFill>
                      <a:prstDash val="solid"/>
                      <a:round/>
                      <a:headEnd type="none" w="med" len="med"/>
                      <a:tailEnd type="none" w="med" len="med"/>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a:noFill/>
                    </a:lnT>
                    <a:lnB w="25400" cap="flat" cmpd="dbl" algn="ctr">
                      <a:solidFill>
                        <a:srgbClr val="000000"/>
                      </a:solidFill>
                      <a:prstDash val="solid"/>
                      <a:round/>
                      <a:headEnd type="none" w="med" len="med"/>
                      <a:tailEnd type="none" w="med" len="med"/>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a:noFill/>
                    </a:lnT>
                    <a:lnB w="25400" cap="flat" cmpd="dbl" algn="ctr">
                      <a:solidFill>
                        <a:srgbClr val="000000"/>
                      </a:solidFill>
                      <a:prstDash val="solid"/>
                      <a:round/>
                      <a:headEnd type="none" w="med" len="med"/>
                      <a:tailEnd type="none" w="med" len="med"/>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a:noFill/>
                    </a:lnT>
                    <a:lnB w="25400" cap="flat" cmpd="dbl" algn="ctr">
                      <a:solidFill>
                        <a:srgbClr val="000000"/>
                      </a:solidFill>
                      <a:prstDash val="solid"/>
                      <a:round/>
                      <a:headEnd type="none" w="med" len="med"/>
                      <a:tailEnd type="none" w="med" len="med"/>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a:noFill/>
                    </a:lnT>
                    <a:lnB w="25400" cap="flat" cmpd="dbl" algn="ctr">
                      <a:solidFill>
                        <a:srgbClr val="000000"/>
                      </a:solidFill>
                      <a:prstDash val="solid"/>
                      <a:round/>
                      <a:headEnd type="none" w="med" len="med"/>
                      <a:tailEnd type="none" w="med" len="med"/>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a:noFill/>
                    </a:lnT>
                    <a:lnB w="25400" cap="flat" cmpd="dbl" algn="ctr">
                      <a:solidFill>
                        <a:srgbClr val="000000"/>
                      </a:solidFill>
                      <a:prstDash val="solid"/>
                      <a:round/>
                      <a:headEnd type="none" w="med" len="med"/>
                      <a:tailEnd type="none" w="med" len="med"/>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a:noFill/>
                    </a:lnT>
                    <a:lnB w="25400" cap="flat" cmpd="dbl"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26173">
                <a:tc gridSpan="9">
                  <a:txBody>
                    <a:bodyPr/>
                    <a:lstStyle/>
                    <a:p>
                      <a:pPr algn="ctr" fontAlgn="b"/>
                      <a:r>
                        <a:rPr lang="en-US" sz="1200" b="1" i="0" u="none" strike="noStrike" dirty="0">
                          <a:solidFill>
                            <a:srgbClr val="000000"/>
                          </a:solidFill>
                          <a:latin typeface="Calibri"/>
                        </a:rPr>
                        <a:t>Initial Work Planning</a:t>
                      </a:r>
                    </a:p>
                  </a:txBody>
                  <a:tcPr marL="9525" marR="9525" marT="9522" marB="0" anchor="b">
                    <a:lnL w="25400" cap="flat" cmpd="dbl" algn="ctr">
                      <a:solidFill>
                        <a:srgbClr val="000000"/>
                      </a:solidFill>
                      <a:prstDash val="solid"/>
                      <a:round/>
                      <a:headEnd type="none" w="med" len="med"/>
                      <a:tailEnd type="none" w="med" len="med"/>
                    </a:lnL>
                    <a:lnR>
                      <a:noFill/>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1100" b="0" i="0" u="none" strike="noStrike" dirty="0">
                          <a:solidFill>
                            <a:srgbClr val="000000"/>
                          </a:solidFill>
                          <a:latin typeface="Calibri"/>
                        </a:rPr>
                        <a:t> </a:t>
                      </a:r>
                    </a:p>
                  </a:txBody>
                  <a:tcPr marL="9525" marR="9525" marT="9522" marB="0" anchor="b">
                    <a:lnL>
                      <a:noFill/>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extLst>
                  <a:ext uri="{0D108BD9-81ED-4DB2-BD59-A6C34878D82A}">
                    <a16:rowId xmlns:a16="http://schemas.microsoft.com/office/drawing/2014/main" val="10002"/>
                  </a:ext>
                </a:extLst>
              </a:tr>
              <a:tr h="208258">
                <a:tc>
                  <a:txBody>
                    <a:bodyPr/>
                    <a:lstStyle/>
                    <a:p>
                      <a:pPr algn="l" fontAlgn="b"/>
                      <a:r>
                        <a:rPr lang="en-US" sz="1100" b="0" i="0" u="none" strike="noStrike" dirty="0">
                          <a:solidFill>
                            <a:srgbClr val="000000"/>
                          </a:solidFill>
                          <a:latin typeface="Calibri"/>
                        </a:rPr>
                        <a:t> </a:t>
                      </a:r>
                    </a:p>
                  </a:txBody>
                  <a:tcPr marL="9525" marR="9525" marT="9522" marB="0" anchor="b">
                    <a:lnL w="25400" cap="flat" cmpd="dbl"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dirty="0">
                          <a:solidFill>
                            <a:srgbClr val="000000"/>
                          </a:solidFill>
                          <a:latin typeface="Calibri"/>
                        </a:rPr>
                        <a:t> </a:t>
                      </a:r>
                    </a:p>
                  </a:txBody>
                  <a:tcPr marL="9525" marR="9525" marT="9522" marB="0" anchor="b">
                    <a:lnL>
                      <a:noFill/>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3"/>
                  </a:ext>
                </a:extLst>
              </a:tr>
              <a:tr h="208258">
                <a:tc gridSpan="3">
                  <a:txBody>
                    <a:bodyPr/>
                    <a:lstStyle/>
                    <a:p>
                      <a:pPr algn="r" fontAlgn="b"/>
                      <a:r>
                        <a:rPr lang="en-US" sz="1100" b="1" i="0" u="none" strike="noStrike" dirty="0">
                          <a:solidFill>
                            <a:srgbClr val="000000"/>
                          </a:solidFill>
                          <a:latin typeface="Calibri"/>
                        </a:rPr>
                        <a:t>Employee Signature</a:t>
                      </a:r>
                    </a:p>
                  </a:txBody>
                  <a:tcPr marL="9525" marR="9525" marT="9522" marB="0" anchor="b">
                    <a:lnL w="25400" cap="flat" cmpd="dbl"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1100" b="0" i="0" u="none" strike="noStrike" dirty="0">
                          <a:solidFill>
                            <a:srgbClr val="000000"/>
                          </a:solidFill>
                          <a:latin typeface="Calibri"/>
                        </a:rPr>
                        <a:t> </a:t>
                      </a:r>
                    </a:p>
                  </a:txBody>
                  <a:tcPr marL="9525" marR="9525" marT="9522" marB="0" anchor="b">
                    <a:lnL w="6350" cap="flat" cmpd="sng" algn="ctr">
                      <a:solidFill>
                        <a:srgbClr val="000000"/>
                      </a:solidFill>
                      <a:prstDash val="solid"/>
                      <a:round/>
                      <a:headEnd type="none" w="med" len="med"/>
                      <a:tailEnd type="none" w="med" len="med"/>
                    </a:lnL>
                    <a:lnR>
                      <a:noFill/>
                    </a:lnR>
                    <a:lnT>
                      <a:noFill/>
                    </a:lnT>
                    <a:lnB>
                      <a:noFill/>
                    </a:lnB>
                  </a:tcPr>
                </a:tc>
                <a:tc gridSpan="5">
                  <a:txBody>
                    <a:bodyPr/>
                    <a:lstStyle/>
                    <a:p>
                      <a:pPr algn="ctr" fontAlgn="b"/>
                      <a:r>
                        <a:rPr lang="en-US" sz="1100" b="0" i="0" u="none" strike="noStrike" dirty="0">
                          <a:solidFill>
                            <a:srgbClr val="000000"/>
                          </a:solidFill>
                          <a:latin typeface="Calibri"/>
                        </a:rPr>
                        <a:t> </a:t>
                      </a:r>
                    </a:p>
                  </a:txBody>
                  <a:tcPr marL="9525" marR="9525" marT="9522"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1100" b="0" i="0" u="none" strike="noStrike" dirty="0">
                          <a:solidFill>
                            <a:srgbClr val="000000"/>
                          </a:solidFill>
                          <a:latin typeface="Calibri"/>
                        </a:rPr>
                        <a:t> </a:t>
                      </a:r>
                    </a:p>
                  </a:txBody>
                  <a:tcPr marL="9525" marR="9525" marT="9522" marB="0" anchor="b">
                    <a:lnL>
                      <a:noFill/>
                    </a:lnL>
                    <a:lnR w="25400" cap="flat" cmpd="dbl"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4"/>
                  </a:ext>
                </a:extLst>
              </a:tr>
              <a:tr h="177115">
                <a:tc gridSpan="3">
                  <a:txBody>
                    <a:bodyPr/>
                    <a:lstStyle/>
                    <a:p>
                      <a:pPr algn="r" fontAlgn="b"/>
                      <a:r>
                        <a:rPr lang="en-US" sz="1100" b="1" i="0" u="none" strike="noStrike" dirty="0">
                          <a:solidFill>
                            <a:srgbClr val="000000"/>
                          </a:solidFill>
                          <a:latin typeface="Calibri"/>
                        </a:rPr>
                        <a:t>Date</a:t>
                      </a:r>
                    </a:p>
                  </a:txBody>
                  <a:tcPr marL="9525" marR="9525" marT="9522" marB="0" anchor="b">
                    <a:lnL w="25400" cap="flat" cmpd="dbl"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1100" b="0" i="0" u="none" strike="noStrike" dirty="0">
                          <a:solidFill>
                            <a:srgbClr val="000000"/>
                          </a:solidFill>
                          <a:latin typeface="Calibri"/>
                        </a:rPr>
                        <a:t> </a:t>
                      </a:r>
                    </a:p>
                  </a:txBody>
                  <a:tcPr marL="9525" marR="9525" marT="9522" marB="0" anchor="b">
                    <a:lnL w="6350" cap="flat" cmpd="sng" algn="ctr">
                      <a:solidFill>
                        <a:srgbClr val="000000"/>
                      </a:solidFill>
                      <a:prstDash val="solid"/>
                      <a:round/>
                      <a:headEnd type="none" w="med" len="med"/>
                      <a:tailEnd type="none" w="med" len="med"/>
                    </a:lnL>
                    <a:lnR>
                      <a:noFill/>
                    </a:lnR>
                    <a:lnT>
                      <a:noFill/>
                    </a:lnT>
                    <a:lnB>
                      <a:noFill/>
                    </a:lnB>
                  </a:tcPr>
                </a:tc>
                <a:tc gridSpan="5">
                  <a:txBody>
                    <a:bodyPr/>
                    <a:lstStyle/>
                    <a:p>
                      <a:pPr algn="ctr" fontAlgn="b"/>
                      <a:r>
                        <a:rPr lang="en-US" sz="1100" b="0" i="0" u="none" strike="noStrike" dirty="0">
                          <a:solidFill>
                            <a:srgbClr val="000000"/>
                          </a:solidFill>
                          <a:latin typeface="Calibri"/>
                        </a:rPr>
                        <a:t> </a:t>
                      </a:r>
                    </a:p>
                  </a:txBody>
                  <a:tcPr marL="9525" marR="9525" marT="9522"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1100" b="0" i="0" u="none" strike="noStrike" dirty="0">
                          <a:solidFill>
                            <a:srgbClr val="000000"/>
                          </a:solidFill>
                          <a:latin typeface="Calibri"/>
                        </a:rPr>
                        <a:t> </a:t>
                      </a:r>
                    </a:p>
                  </a:txBody>
                  <a:tcPr marL="9525" marR="9525" marT="9522" marB="0" anchor="b">
                    <a:lnL>
                      <a:noFill/>
                    </a:lnL>
                    <a:lnR w="25400" cap="flat" cmpd="dbl"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5"/>
                  </a:ext>
                </a:extLst>
              </a:tr>
              <a:tr h="208258">
                <a:tc>
                  <a:txBody>
                    <a:bodyPr/>
                    <a:lstStyle/>
                    <a:p>
                      <a:pPr algn="l" fontAlgn="b"/>
                      <a:r>
                        <a:rPr lang="en-US" sz="1100" b="0" i="0" u="none" strike="noStrike" dirty="0">
                          <a:solidFill>
                            <a:srgbClr val="000000"/>
                          </a:solidFill>
                          <a:latin typeface="Calibri"/>
                        </a:rPr>
                        <a:t> </a:t>
                      </a:r>
                    </a:p>
                  </a:txBody>
                  <a:tcPr marL="9525" marR="9525" marT="9522" marB="0" anchor="b">
                    <a:lnL w="25400" cap="flat" cmpd="dbl"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a:noFill/>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100" b="0" i="0" u="none" strike="noStrike" dirty="0">
                          <a:solidFill>
                            <a:srgbClr val="000000"/>
                          </a:solidFill>
                          <a:latin typeface="Calibri"/>
                        </a:rPr>
                        <a:t> </a:t>
                      </a:r>
                    </a:p>
                  </a:txBody>
                  <a:tcPr marL="9525" marR="9525" marT="95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dirty="0">
                          <a:solidFill>
                            <a:srgbClr val="000000"/>
                          </a:solidFill>
                          <a:latin typeface="Calibri"/>
                        </a:rPr>
                        <a:t> </a:t>
                      </a:r>
                    </a:p>
                  </a:txBody>
                  <a:tcPr marL="9525" marR="9525" marT="9522" marB="0" anchor="b">
                    <a:lnL>
                      <a:noFill/>
                    </a:lnL>
                    <a:lnR w="25400" cap="flat" cmpd="dbl"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6"/>
                  </a:ext>
                </a:extLst>
              </a:tr>
              <a:tr h="208258">
                <a:tc gridSpan="3">
                  <a:txBody>
                    <a:bodyPr/>
                    <a:lstStyle/>
                    <a:p>
                      <a:pPr algn="r" fontAlgn="b"/>
                      <a:r>
                        <a:rPr lang="en-US" sz="1100" b="1" i="0" u="none" strike="noStrike" dirty="0">
                          <a:solidFill>
                            <a:srgbClr val="000000"/>
                          </a:solidFill>
                          <a:latin typeface="Calibri"/>
                        </a:rPr>
                        <a:t>Supervisor Signature</a:t>
                      </a:r>
                    </a:p>
                  </a:txBody>
                  <a:tcPr marL="9525" marR="9525" marT="9522" marB="0" anchor="b">
                    <a:lnL w="25400" cap="flat" cmpd="dbl"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1100" b="0" i="0" u="none" strike="noStrike" dirty="0">
                          <a:solidFill>
                            <a:srgbClr val="000000"/>
                          </a:solidFill>
                          <a:latin typeface="Calibri"/>
                        </a:rPr>
                        <a:t> </a:t>
                      </a:r>
                    </a:p>
                  </a:txBody>
                  <a:tcPr marL="9525" marR="9525" marT="9522" marB="0" anchor="b">
                    <a:lnL w="6350" cap="flat" cmpd="sng" algn="ctr">
                      <a:solidFill>
                        <a:srgbClr val="000000"/>
                      </a:solidFill>
                      <a:prstDash val="solid"/>
                      <a:round/>
                      <a:headEnd type="none" w="med" len="med"/>
                      <a:tailEnd type="none" w="med" len="med"/>
                    </a:lnL>
                    <a:lnR>
                      <a:noFill/>
                    </a:lnR>
                    <a:lnT>
                      <a:noFill/>
                    </a:lnT>
                    <a:lnB>
                      <a:noFill/>
                    </a:lnB>
                  </a:tcPr>
                </a:tc>
                <a:tc gridSpan="5">
                  <a:txBody>
                    <a:bodyPr/>
                    <a:lstStyle/>
                    <a:p>
                      <a:pPr algn="ctr" fontAlgn="b"/>
                      <a:r>
                        <a:rPr lang="en-US" sz="1100" b="0" i="0" u="none" strike="noStrike" dirty="0">
                          <a:solidFill>
                            <a:srgbClr val="000000"/>
                          </a:solidFill>
                          <a:latin typeface="Calibri"/>
                        </a:rPr>
                        <a:t> </a:t>
                      </a:r>
                    </a:p>
                  </a:txBody>
                  <a:tcPr marL="9525" marR="9525" marT="9522"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1100" b="0" i="0" u="none" strike="noStrike" dirty="0">
                          <a:solidFill>
                            <a:srgbClr val="000000"/>
                          </a:solidFill>
                          <a:latin typeface="Calibri"/>
                        </a:rPr>
                        <a:t> </a:t>
                      </a:r>
                    </a:p>
                  </a:txBody>
                  <a:tcPr marL="9525" marR="9525" marT="9522" marB="0" anchor="b">
                    <a:lnL>
                      <a:noFill/>
                    </a:lnL>
                    <a:lnR w="25400" cap="flat" cmpd="dbl"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7"/>
                  </a:ext>
                </a:extLst>
              </a:tr>
              <a:tr h="208258">
                <a:tc gridSpan="3">
                  <a:txBody>
                    <a:bodyPr/>
                    <a:lstStyle/>
                    <a:p>
                      <a:pPr algn="r" fontAlgn="b"/>
                      <a:r>
                        <a:rPr lang="en-US" sz="1100" b="1" i="0" u="none" strike="noStrike" dirty="0">
                          <a:solidFill>
                            <a:srgbClr val="000000"/>
                          </a:solidFill>
                          <a:latin typeface="Calibri"/>
                        </a:rPr>
                        <a:t>Date</a:t>
                      </a:r>
                    </a:p>
                  </a:txBody>
                  <a:tcPr marL="9525" marR="9525" marT="9522" marB="0" anchor="b">
                    <a:lnL w="25400" cap="flat" cmpd="dbl"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1100" b="0" i="0" u="none" strike="noStrike" dirty="0">
                          <a:solidFill>
                            <a:srgbClr val="000000"/>
                          </a:solidFill>
                          <a:latin typeface="Calibri"/>
                        </a:rPr>
                        <a:t> </a:t>
                      </a:r>
                    </a:p>
                  </a:txBody>
                  <a:tcPr marL="9525" marR="9525" marT="9522" marB="0" anchor="b">
                    <a:lnL w="6350" cap="flat" cmpd="sng" algn="ctr">
                      <a:solidFill>
                        <a:srgbClr val="000000"/>
                      </a:solidFill>
                      <a:prstDash val="solid"/>
                      <a:round/>
                      <a:headEnd type="none" w="med" len="med"/>
                      <a:tailEnd type="none" w="med" len="med"/>
                    </a:lnL>
                    <a:lnR>
                      <a:noFill/>
                    </a:lnR>
                    <a:lnT>
                      <a:noFill/>
                    </a:lnT>
                    <a:lnB>
                      <a:noFill/>
                    </a:lnB>
                  </a:tcPr>
                </a:tc>
                <a:tc gridSpan="5">
                  <a:txBody>
                    <a:bodyPr/>
                    <a:lstStyle/>
                    <a:p>
                      <a:pPr algn="ctr" fontAlgn="b"/>
                      <a:r>
                        <a:rPr lang="en-US" sz="1100" b="0" i="0" u="none" strike="noStrike" dirty="0">
                          <a:solidFill>
                            <a:srgbClr val="000000"/>
                          </a:solidFill>
                          <a:latin typeface="Calibri"/>
                        </a:rPr>
                        <a:t> </a:t>
                      </a:r>
                    </a:p>
                  </a:txBody>
                  <a:tcPr marL="9525" marR="9525" marT="9522"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1100" b="0" i="0" u="none" strike="noStrike" dirty="0">
                          <a:solidFill>
                            <a:srgbClr val="000000"/>
                          </a:solidFill>
                          <a:latin typeface="Calibri"/>
                        </a:rPr>
                        <a:t> </a:t>
                      </a:r>
                    </a:p>
                  </a:txBody>
                  <a:tcPr marL="9525" marR="9525" marT="9522" marB="0" anchor="b">
                    <a:lnL>
                      <a:noFill/>
                    </a:lnL>
                    <a:lnR w="25400" cap="flat" cmpd="dbl"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8"/>
                  </a:ext>
                </a:extLst>
              </a:tr>
              <a:tr h="208258">
                <a:tc>
                  <a:txBody>
                    <a:bodyPr/>
                    <a:lstStyle/>
                    <a:p>
                      <a:pPr algn="l" fontAlgn="b"/>
                      <a:r>
                        <a:rPr lang="en-US" sz="1100" b="0" i="0" u="none" strike="noStrike" dirty="0">
                          <a:solidFill>
                            <a:srgbClr val="000000"/>
                          </a:solidFill>
                          <a:latin typeface="Calibri"/>
                        </a:rPr>
                        <a:t> </a:t>
                      </a:r>
                    </a:p>
                  </a:txBody>
                  <a:tcPr marL="9525" marR="9525" marT="9522" marB="0" anchor="b">
                    <a:lnL w="25400" cap="flat" cmpd="dbl"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a:noFill/>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100" b="0" i="0" u="none" strike="noStrike" dirty="0">
                          <a:solidFill>
                            <a:srgbClr val="000000"/>
                          </a:solidFill>
                          <a:latin typeface="Calibri"/>
                        </a:rPr>
                        <a:t> </a:t>
                      </a:r>
                    </a:p>
                  </a:txBody>
                  <a:tcPr marL="9525" marR="9525" marT="95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dirty="0">
                          <a:solidFill>
                            <a:srgbClr val="000000"/>
                          </a:solidFill>
                          <a:latin typeface="Calibri"/>
                        </a:rPr>
                        <a:t> </a:t>
                      </a:r>
                    </a:p>
                  </a:txBody>
                  <a:tcPr marL="9525" marR="9525" marT="9522" marB="0" anchor="b">
                    <a:lnL>
                      <a:noFill/>
                    </a:lnL>
                    <a:lnR w="25400" cap="flat" cmpd="dbl"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9"/>
                  </a:ext>
                </a:extLst>
              </a:tr>
              <a:tr h="208258">
                <a:tc gridSpan="3">
                  <a:txBody>
                    <a:bodyPr/>
                    <a:lstStyle/>
                    <a:p>
                      <a:pPr algn="r" fontAlgn="b"/>
                      <a:r>
                        <a:rPr lang="en-US" sz="1100" b="1" i="0" u="none" strike="noStrike" dirty="0">
                          <a:solidFill>
                            <a:srgbClr val="000000"/>
                          </a:solidFill>
                          <a:latin typeface="Calibri"/>
                        </a:rPr>
                        <a:t>Manager Signature</a:t>
                      </a:r>
                    </a:p>
                  </a:txBody>
                  <a:tcPr marL="9525" marR="9525" marT="9522" marB="0" anchor="b">
                    <a:lnL w="25400" cap="flat" cmpd="dbl"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1100" b="0" i="0" u="none" strike="noStrike" dirty="0">
                          <a:solidFill>
                            <a:srgbClr val="000000"/>
                          </a:solidFill>
                          <a:latin typeface="Calibri"/>
                        </a:rPr>
                        <a:t> </a:t>
                      </a:r>
                    </a:p>
                  </a:txBody>
                  <a:tcPr marL="9525" marR="9525" marT="9522" marB="0" anchor="b">
                    <a:lnL w="6350" cap="flat" cmpd="sng" algn="ctr">
                      <a:solidFill>
                        <a:srgbClr val="000000"/>
                      </a:solidFill>
                      <a:prstDash val="solid"/>
                      <a:round/>
                      <a:headEnd type="none" w="med" len="med"/>
                      <a:tailEnd type="none" w="med" len="med"/>
                    </a:lnL>
                    <a:lnR>
                      <a:noFill/>
                    </a:lnR>
                    <a:lnT>
                      <a:noFill/>
                    </a:lnT>
                    <a:lnB>
                      <a:noFill/>
                    </a:lnB>
                  </a:tcPr>
                </a:tc>
                <a:tc gridSpan="5">
                  <a:txBody>
                    <a:bodyPr/>
                    <a:lstStyle/>
                    <a:p>
                      <a:pPr algn="ctr" fontAlgn="b"/>
                      <a:r>
                        <a:rPr lang="en-US" sz="1100" b="0" i="0" u="none" strike="noStrike" dirty="0">
                          <a:solidFill>
                            <a:srgbClr val="000000"/>
                          </a:solidFill>
                          <a:latin typeface="Calibri"/>
                        </a:rPr>
                        <a:t> </a:t>
                      </a:r>
                    </a:p>
                  </a:txBody>
                  <a:tcPr marL="9525" marR="9525" marT="9522"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1100" b="0" i="0" u="none" strike="noStrike" dirty="0">
                          <a:solidFill>
                            <a:srgbClr val="000000"/>
                          </a:solidFill>
                          <a:latin typeface="Calibri"/>
                        </a:rPr>
                        <a:t> </a:t>
                      </a:r>
                    </a:p>
                  </a:txBody>
                  <a:tcPr marL="9525" marR="9525" marT="9522" marB="0" anchor="b">
                    <a:lnL>
                      <a:noFill/>
                    </a:lnL>
                    <a:lnR w="25400" cap="flat" cmpd="dbl"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10"/>
                  </a:ext>
                </a:extLst>
              </a:tr>
              <a:tr h="208258">
                <a:tc gridSpan="3">
                  <a:txBody>
                    <a:bodyPr/>
                    <a:lstStyle/>
                    <a:p>
                      <a:pPr algn="r" fontAlgn="b"/>
                      <a:r>
                        <a:rPr lang="en-US" sz="1100" b="1" i="0" u="none" strike="noStrike" dirty="0">
                          <a:solidFill>
                            <a:srgbClr val="000000"/>
                          </a:solidFill>
                          <a:latin typeface="Calibri"/>
                        </a:rPr>
                        <a:t>Date</a:t>
                      </a:r>
                    </a:p>
                  </a:txBody>
                  <a:tcPr marL="9525" marR="9525" marT="9522" marB="0" anchor="b">
                    <a:lnL w="25400" cap="flat" cmpd="dbl"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1100" b="0" i="0" u="none" strike="noStrike" dirty="0">
                          <a:solidFill>
                            <a:srgbClr val="000000"/>
                          </a:solidFill>
                          <a:latin typeface="Calibri"/>
                        </a:rPr>
                        <a:t> </a:t>
                      </a:r>
                    </a:p>
                  </a:txBody>
                  <a:tcPr marL="9525" marR="9525" marT="9522" marB="0" anchor="b">
                    <a:lnL w="6350" cap="flat" cmpd="sng" algn="ctr">
                      <a:solidFill>
                        <a:srgbClr val="000000"/>
                      </a:solidFill>
                      <a:prstDash val="solid"/>
                      <a:round/>
                      <a:headEnd type="none" w="med" len="med"/>
                      <a:tailEnd type="none" w="med" len="med"/>
                    </a:lnL>
                    <a:lnR>
                      <a:noFill/>
                    </a:lnR>
                    <a:lnT>
                      <a:noFill/>
                    </a:lnT>
                    <a:lnB>
                      <a:noFill/>
                    </a:lnB>
                  </a:tcPr>
                </a:tc>
                <a:tc gridSpan="5">
                  <a:txBody>
                    <a:bodyPr/>
                    <a:lstStyle/>
                    <a:p>
                      <a:pPr algn="ctr" fontAlgn="b"/>
                      <a:r>
                        <a:rPr lang="en-US" sz="1100" b="0" i="0" u="none" strike="noStrike" dirty="0">
                          <a:solidFill>
                            <a:srgbClr val="000000"/>
                          </a:solidFill>
                          <a:latin typeface="Calibri"/>
                        </a:rPr>
                        <a:t> </a:t>
                      </a:r>
                    </a:p>
                  </a:txBody>
                  <a:tcPr marL="9525" marR="9525" marT="9522"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1100" b="0" i="0" u="none" strike="noStrike" dirty="0">
                          <a:solidFill>
                            <a:srgbClr val="000000"/>
                          </a:solidFill>
                          <a:latin typeface="Calibri"/>
                        </a:rPr>
                        <a:t> </a:t>
                      </a:r>
                    </a:p>
                  </a:txBody>
                  <a:tcPr marL="9525" marR="9525" marT="9522" marB="0" anchor="b">
                    <a:lnL>
                      <a:noFill/>
                    </a:lnL>
                    <a:lnR w="25400" cap="flat" cmpd="dbl"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11"/>
                  </a:ext>
                </a:extLst>
              </a:tr>
              <a:tr h="208258">
                <a:tc>
                  <a:txBody>
                    <a:bodyPr/>
                    <a:lstStyle/>
                    <a:p>
                      <a:pPr algn="l" fontAlgn="b"/>
                      <a:r>
                        <a:rPr lang="en-US" sz="1100" b="0" i="0" u="none" strike="noStrike" dirty="0">
                          <a:solidFill>
                            <a:srgbClr val="000000"/>
                          </a:solidFill>
                          <a:latin typeface="Calibri"/>
                        </a:rPr>
                        <a:t> </a:t>
                      </a:r>
                    </a:p>
                  </a:txBody>
                  <a:tcPr marL="9525" marR="9525" marT="9522" marB="0" anchor="b">
                    <a:lnL w="25400" cap="flat" cmpd="dbl" algn="ctr">
                      <a:solidFill>
                        <a:srgbClr val="000000"/>
                      </a:solidFill>
                      <a:prstDash val="solid"/>
                      <a:round/>
                      <a:headEnd type="none" w="med" len="med"/>
                      <a:tailEnd type="none" w="med" len="med"/>
                    </a:lnL>
                    <a:lnR>
                      <a:noFill/>
                    </a:lnR>
                    <a:lnT>
                      <a:noFill/>
                    </a:lnT>
                    <a:lnB w="25400" cap="flat" cmpd="dbl" algn="ctr">
                      <a:solidFill>
                        <a:srgbClr val="000000"/>
                      </a:solidFill>
                      <a:prstDash val="solid"/>
                      <a:round/>
                      <a:headEnd type="none" w="med" len="med"/>
                      <a:tailEnd type="none" w="med" len="med"/>
                    </a:lnB>
                  </a:tcPr>
                </a:tc>
                <a:tc>
                  <a:txBody>
                    <a:bodyPr/>
                    <a:lstStyle/>
                    <a:p>
                      <a:pPr algn="l" fontAlgn="b"/>
                      <a:r>
                        <a:rPr lang="en-US" sz="1100" b="0" i="0" u="none" strike="noStrike" dirty="0">
                          <a:solidFill>
                            <a:srgbClr val="000000"/>
                          </a:solidFill>
                          <a:latin typeface="Calibri"/>
                        </a:rPr>
                        <a:t> </a:t>
                      </a:r>
                    </a:p>
                  </a:txBody>
                  <a:tcPr marL="9525" marR="9525" marT="9522" marB="0" anchor="b">
                    <a:lnL>
                      <a:noFill/>
                    </a:lnL>
                    <a:lnR>
                      <a:noFill/>
                    </a:lnR>
                    <a:lnT>
                      <a:noFill/>
                    </a:lnT>
                    <a:lnB w="25400" cap="flat" cmpd="dbl" algn="ctr">
                      <a:solidFill>
                        <a:srgbClr val="000000"/>
                      </a:solidFill>
                      <a:prstDash val="solid"/>
                      <a:round/>
                      <a:headEnd type="none" w="med" len="med"/>
                      <a:tailEnd type="none" w="med" len="med"/>
                    </a:lnB>
                  </a:tcPr>
                </a:tc>
                <a:tc>
                  <a:txBody>
                    <a:bodyPr/>
                    <a:lstStyle/>
                    <a:p>
                      <a:pPr algn="l" fontAlgn="b"/>
                      <a:r>
                        <a:rPr lang="en-US" sz="1100" b="0" i="0" u="none" strike="noStrike" dirty="0">
                          <a:solidFill>
                            <a:srgbClr val="000000"/>
                          </a:solidFill>
                          <a:latin typeface="Calibri"/>
                        </a:rPr>
                        <a:t> </a:t>
                      </a:r>
                    </a:p>
                  </a:txBody>
                  <a:tcPr marL="9525" marR="9525" marT="9522" marB="0" anchor="b">
                    <a:lnL>
                      <a:noFill/>
                    </a:lnL>
                    <a:lnR>
                      <a:noFill/>
                    </a:lnR>
                    <a:lnT>
                      <a:noFill/>
                    </a:lnT>
                    <a:lnB w="25400" cap="flat" cmpd="dbl" algn="ctr">
                      <a:solidFill>
                        <a:srgbClr val="000000"/>
                      </a:solidFill>
                      <a:prstDash val="solid"/>
                      <a:round/>
                      <a:headEnd type="none" w="med" len="med"/>
                      <a:tailEnd type="none" w="med" len="med"/>
                    </a:lnB>
                  </a:tcPr>
                </a:tc>
                <a:tc>
                  <a:txBody>
                    <a:bodyPr/>
                    <a:lstStyle/>
                    <a:p>
                      <a:pPr algn="l" fontAlgn="b"/>
                      <a:r>
                        <a:rPr lang="en-US" sz="1100" b="0" i="0" u="none" strike="noStrike" dirty="0">
                          <a:solidFill>
                            <a:srgbClr val="000000"/>
                          </a:solidFill>
                          <a:latin typeface="Calibri"/>
                        </a:rPr>
                        <a:t> </a:t>
                      </a:r>
                    </a:p>
                  </a:txBody>
                  <a:tcPr marL="9525" marR="9525" marT="9522" marB="0" anchor="b">
                    <a:lnL>
                      <a:noFill/>
                    </a:lnL>
                    <a:lnR>
                      <a:noFill/>
                    </a:lnR>
                    <a:lnT>
                      <a:noFill/>
                    </a:lnT>
                    <a:lnB w="25400" cap="flat" cmpd="dbl" algn="ctr">
                      <a:solidFill>
                        <a:srgbClr val="000000"/>
                      </a:solidFill>
                      <a:prstDash val="solid"/>
                      <a:round/>
                      <a:headEnd type="none" w="med" len="med"/>
                      <a:tailEnd type="none" w="med" len="med"/>
                    </a:lnB>
                  </a:tcPr>
                </a:tc>
                <a:tc>
                  <a:txBody>
                    <a:bodyPr/>
                    <a:lstStyle/>
                    <a:p>
                      <a:pPr algn="l" fontAlgn="b"/>
                      <a:r>
                        <a:rPr lang="en-US" sz="1100" b="0" i="0" u="none" strike="noStrike" dirty="0">
                          <a:solidFill>
                            <a:srgbClr val="000000"/>
                          </a:solidFill>
                          <a:latin typeface="Calibri"/>
                        </a:rPr>
                        <a:t> </a:t>
                      </a:r>
                    </a:p>
                  </a:txBody>
                  <a:tcPr marL="9525" marR="9525" marT="9522"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b"/>
                      <a:r>
                        <a:rPr lang="en-US" sz="1100" b="0" i="0" u="none" strike="noStrike" dirty="0">
                          <a:solidFill>
                            <a:srgbClr val="000000"/>
                          </a:solidFill>
                          <a:latin typeface="Calibri"/>
                        </a:rPr>
                        <a:t> </a:t>
                      </a:r>
                    </a:p>
                  </a:txBody>
                  <a:tcPr marL="9525" marR="9525" marT="9522"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b"/>
                      <a:r>
                        <a:rPr lang="en-US" sz="1100" b="0" i="0" u="none" strike="noStrike" dirty="0">
                          <a:solidFill>
                            <a:srgbClr val="000000"/>
                          </a:solidFill>
                          <a:latin typeface="Calibri"/>
                        </a:rPr>
                        <a:t> </a:t>
                      </a:r>
                    </a:p>
                  </a:txBody>
                  <a:tcPr marL="9525" marR="9525" marT="9522"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b"/>
                      <a:r>
                        <a:rPr lang="en-US" sz="1100" b="0" i="0" u="none" strike="noStrike" dirty="0">
                          <a:solidFill>
                            <a:srgbClr val="000000"/>
                          </a:solidFill>
                          <a:latin typeface="Calibri"/>
                        </a:rPr>
                        <a:t> </a:t>
                      </a:r>
                    </a:p>
                  </a:txBody>
                  <a:tcPr marL="9525" marR="9525" marT="9522"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b"/>
                      <a:r>
                        <a:rPr lang="en-US" sz="1100" b="0" i="0" u="none" strike="noStrike" dirty="0">
                          <a:solidFill>
                            <a:srgbClr val="000000"/>
                          </a:solidFill>
                          <a:latin typeface="Calibri"/>
                        </a:rPr>
                        <a:t> </a:t>
                      </a:r>
                    </a:p>
                  </a:txBody>
                  <a:tcPr marL="9525" marR="9525" marT="9522"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b"/>
                      <a:r>
                        <a:rPr lang="en-US" sz="1100" b="0" i="0" u="none" strike="noStrike" dirty="0">
                          <a:solidFill>
                            <a:srgbClr val="000000"/>
                          </a:solidFill>
                          <a:latin typeface="Calibri"/>
                        </a:rPr>
                        <a:t> </a:t>
                      </a:r>
                    </a:p>
                  </a:txBody>
                  <a:tcPr marL="9525" marR="9525" marT="9522" marB="0" anchor="b">
                    <a:lnL>
                      <a:noFill/>
                    </a:lnL>
                    <a:lnR w="25400" cap="flat" cmpd="dbl" algn="ctr">
                      <a:solidFill>
                        <a:srgbClr val="000000"/>
                      </a:solidFill>
                      <a:prstDash val="solid"/>
                      <a:round/>
                      <a:headEnd type="none" w="med" len="med"/>
                      <a:tailEnd type="none" w="med" len="med"/>
                    </a:lnR>
                    <a:lnT>
                      <a:noFill/>
                    </a:lnT>
                    <a:lnB w="25400" cap="flat" cmpd="dbl"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bl>
          </a:graphicData>
        </a:graphic>
      </p:graphicFrame>
    </p:spTree>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533400"/>
            <a:ext cx="7335838" cy="1143000"/>
          </a:xfrm>
        </p:spPr>
        <p:txBody>
          <a:bodyPr/>
          <a:lstStyle/>
          <a:p>
            <a:pPr fontAlgn="auto">
              <a:spcAft>
                <a:spcPts val="0"/>
              </a:spcAft>
              <a:defRPr/>
            </a:pPr>
            <a:r>
              <a:rPr lang="en-US" sz="4000" b="1" dirty="0">
                <a:solidFill>
                  <a:schemeClr val="tx2">
                    <a:satMod val="130000"/>
                  </a:schemeClr>
                </a:solidFill>
              </a:rPr>
              <a:t>Step 2:  Interim Review</a:t>
            </a:r>
          </a:p>
        </p:txBody>
      </p:sp>
      <p:sp>
        <p:nvSpPr>
          <p:cNvPr id="3" name="Content Placeholder 2"/>
          <p:cNvSpPr>
            <a:spLocks noGrp="1"/>
          </p:cNvSpPr>
          <p:nvPr>
            <p:ph idx="1"/>
          </p:nvPr>
        </p:nvSpPr>
        <p:spPr>
          <a:xfrm>
            <a:off x="1066800" y="1600200"/>
            <a:ext cx="7696200" cy="5257800"/>
          </a:xfrm>
        </p:spPr>
        <p:txBody>
          <a:bodyPr>
            <a:normAutofit fontScale="25000" lnSpcReduction="20000"/>
          </a:bodyPr>
          <a:lstStyle/>
          <a:p>
            <a:pPr marL="365760" indent="-283464" fontAlgn="auto">
              <a:lnSpc>
                <a:spcPct val="110000"/>
              </a:lnSpc>
              <a:spcAft>
                <a:spcPts val="0"/>
              </a:spcAft>
              <a:buFont typeface="Wingdings 2"/>
              <a:buChar char=""/>
              <a:defRPr/>
            </a:pPr>
            <a:r>
              <a:rPr lang="en-US" sz="7200" dirty="0"/>
              <a:t>Meet with the employee</a:t>
            </a:r>
          </a:p>
          <a:p>
            <a:pPr marL="365760" indent="-283464" fontAlgn="auto">
              <a:lnSpc>
                <a:spcPct val="110000"/>
              </a:lnSpc>
              <a:spcAft>
                <a:spcPts val="0"/>
              </a:spcAft>
              <a:buFont typeface="Wingdings 2"/>
              <a:buChar char=""/>
              <a:defRPr/>
            </a:pPr>
            <a:r>
              <a:rPr lang="en-US" sz="7200" dirty="0"/>
              <a:t>Review performance information collected to date and refer to the “Methods of Evaluation”</a:t>
            </a:r>
          </a:p>
          <a:p>
            <a:pPr marL="365760" indent="-283464" fontAlgn="auto">
              <a:lnSpc>
                <a:spcPct val="110000"/>
              </a:lnSpc>
              <a:spcAft>
                <a:spcPts val="0"/>
              </a:spcAft>
              <a:buFont typeface="Wingdings 2"/>
              <a:buChar char=""/>
              <a:defRPr/>
            </a:pPr>
            <a:r>
              <a:rPr lang="en-US" sz="7200" dirty="0"/>
              <a:t>Determine if the employee’s performance has been at, above or below the established expectation</a:t>
            </a:r>
          </a:p>
          <a:p>
            <a:pPr marL="365760" indent="-283464" fontAlgn="auto">
              <a:lnSpc>
                <a:spcPct val="110000"/>
              </a:lnSpc>
              <a:spcAft>
                <a:spcPts val="0"/>
              </a:spcAft>
              <a:buFont typeface="Wingdings 2"/>
              <a:buChar char=""/>
              <a:defRPr/>
            </a:pPr>
            <a:r>
              <a:rPr lang="en-US" sz="7200" dirty="0"/>
              <a:t>Provide examples of performance in “Interim Comments” for each “Key Responsibility” </a:t>
            </a:r>
          </a:p>
          <a:p>
            <a:pPr marL="365760" indent="-283464" fontAlgn="auto">
              <a:lnSpc>
                <a:spcPct val="110000"/>
              </a:lnSpc>
              <a:spcAft>
                <a:spcPts val="0"/>
              </a:spcAft>
              <a:buFont typeface="Wingdings 2"/>
              <a:buChar char=""/>
              <a:defRPr/>
            </a:pPr>
            <a:r>
              <a:rPr lang="en-US" sz="7200" dirty="0"/>
              <a:t>Write summation in “Overall Interim Comments”</a:t>
            </a:r>
          </a:p>
          <a:p>
            <a:pPr marL="365760" indent="-283464" fontAlgn="auto">
              <a:lnSpc>
                <a:spcPct val="110000"/>
              </a:lnSpc>
              <a:spcAft>
                <a:spcPts val="0"/>
              </a:spcAft>
              <a:buFont typeface="Wingdings 2"/>
              <a:buChar char=""/>
              <a:defRPr/>
            </a:pPr>
            <a:r>
              <a:rPr lang="en-US" sz="7200" dirty="0"/>
              <a:t>Allow employee to write “Overall Interim Comments”</a:t>
            </a:r>
          </a:p>
          <a:p>
            <a:pPr marL="365760" indent="-283464" fontAlgn="auto">
              <a:lnSpc>
                <a:spcPct val="110000"/>
              </a:lnSpc>
              <a:spcAft>
                <a:spcPts val="0"/>
              </a:spcAft>
              <a:buFont typeface="Wingdings 2"/>
              <a:buChar char=""/>
              <a:defRPr/>
            </a:pPr>
            <a:r>
              <a:rPr lang="en-US" sz="7200" dirty="0"/>
              <a:t>Develop and document an action plan for any key responsibility in which performance is currently less than at the “Good” performance level </a:t>
            </a:r>
          </a:p>
          <a:p>
            <a:pPr marL="365760" indent="-283464" fontAlgn="auto">
              <a:lnSpc>
                <a:spcPct val="110000"/>
              </a:lnSpc>
              <a:spcAft>
                <a:spcPts val="0"/>
              </a:spcAft>
              <a:buFont typeface="Wingdings 2"/>
              <a:buChar char=""/>
              <a:defRPr/>
            </a:pPr>
            <a:r>
              <a:rPr lang="en-US" sz="7200" dirty="0"/>
              <a:t>Obtain the required signatures </a:t>
            </a:r>
          </a:p>
          <a:p>
            <a:pPr marL="365760" indent="-283464" fontAlgn="auto">
              <a:lnSpc>
                <a:spcPct val="110000"/>
              </a:lnSpc>
              <a:spcAft>
                <a:spcPts val="0"/>
              </a:spcAft>
              <a:buFont typeface="Wingdings 2"/>
              <a:buChar char=""/>
              <a:defRPr/>
            </a:pPr>
            <a:r>
              <a:rPr lang="en-US" sz="7200" dirty="0"/>
              <a:t>Provide a copy to the employee and keep the original</a:t>
            </a:r>
          </a:p>
          <a:p>
            <a:pPr marL="365760" indent="-283464" fontAlgn="auto">
              <a:lnSpc>
                <a:spcPct val="110000"/>
              </a:lnSpc>
              <a:spcAft>
                <a:spcPts val="0"/>
              </a:spcAft>
              <a:buFont typeface="Wingdings 2"/>
              <a:buChar char=""/>
              <a:defRPr/>
            </a:pPr>
            <a:r>
              <a:rPr lang="en-US" sz="7200" dirty="0"/>
              <a:t>A formal rating does not have to be documented</a:t>
            </a:r>
            <a:endParaRPr lang="en-US" sz="3600" dirty="0"/>
          </a:p>
          <a:p>
            <a:pPr marL="365760" indent="-283464" fontAlgn="auto">
              <a:spcAft>
                <a:spcPts val="0"/>
              </a:spcAft>
              <a:buFont typeface="Wingdings 2"/>
              <a:buNone/>
              <a:defRPr/>
            </a:pPr>
            <a:endParaRPr lang="en-US" sz="3600" dirty="0"/>
          </a:p>
          <a:p>
            <a:pPr marL="365760" indent="-283464" algn="ctr" fontAlgn="auto">
              <a:spcAft>
                <a:spcPts val="0"/>
              </a:spcAft>
              <a:buFont typeface="Wingdings 2"/>
              <a:buNone/>
              <a:defRPr/>
            </a:pPr>
            <a:r>
              <a:rPr lang="en-US" sz="8000" b="1" dirty="0">
                <a:solidFill>
                  <a:srgbClr val="FF0000"/>
                </a:solidFill>
              </a:rPr>
              <a:t>Interim Review Cycle</a:t>
            </a:r>
          </a:p>
          <a:p>
            <a:pPr marL="365760" indent="-283464" algn="ctr" fontAlgn="auto">
              <a:spcAft>
                <a:spcPts val="0"/>
              </a:spcAft>
              <a:buFont typeface="Wingdings 2"/>
              <a:buNone/>
              <a:defRPr/>
            </a:pPr>
            <a:r>
              <a:rPr lang="en-US" sz="8000" b="1" dirty="0"/>
              <a:t>December 15</a:t>
            </a:r>
            <a:r>
              <a:rPr lang="en-US" sz="8000" b="1" baseline="30000" dirty="0"/>
              <a:t>th</a:t>
            </a:r>
            <a:r>
              <a:rPr lang="en-US" sz="8000" b="1" dirty="0"/>
              <a:t> - January 31</a:t>
            </a:r>
            <a:r>
              <a:rPr lang="en-US" sz="8000" b="1" baseline="30000" dirty="0"/>
              <a:t>st</a:t>
            </a:r>
            <a:endParaRPr lang="en-US" sz="8000" b="1" dirty="0"/>
          </a:p>
          <a:p>
            <a:pPr marL="365760" indent="-283464" fontAlgn="auto">
              <a:spcAft>
                <a:spcPts val="0"/>
              </a:spcAft>
              <a:buFont typeface="Wingdings 2"/>
              <a:buChar char=""/>
              <a:defRPr/>
            </a:pPr>
            <a:endParaRPr lang="en-US" sz="2400" dirty="0"/>
          </a:p>
        </p:txBody>
      </p:sp>
      <p:pic>
        <p:nvPicPr>
          <p:cNvPr id="60420" name="Picture 4" descr="D:\USERS\glblackm\Local Settings\Temporary Internet Files\Content.IE5\H70KA5O7\MCBD06633_0000[1].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10400" y="0"/>
            <a:ext cx="2152650" cy="1987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143000" y="609600"/>
            <a:ext cx="7793038" cy="1143000"/>
          </a:xfrm>
        </p:spPr>
        <p:txBody>
          <a:bodyPr/>
          <a:lstStyle/>
          <a:p>
            <a:pPr fontAlgn="auto">
              <a:spcAft>
                <a:spcPts val="0"/>
              </a:spcAft>
              <a:defRPr/>
            </a:pPr>
            <a:r>
              <a:rPr lang="en-US" sz="3200" b="1" dirty="0">
                <a:solidFill>
                  <a:schemeClr val="tx2">
                    <a:satMod val="130000"/>
                  </a:schemeClr>
                </a:solidFill>
              </a:rPr>
              <a:t>Results (Employee’s Performance)</a:t>
            </a:r>
            <a:br>
              <a:rPr lang="en-US" sz="3200" b="1" dirty="0">
                <a:solidFill>
                  <a:schemeClr val="tx2">
                    <a:satMod val="130000"/>
                  </a:schemeClr>
                </a:solidFill>
              </a:rPr>
            </a:br>
            <a:r>
              <a:rPr lang="en-US" sz="3200" b="1" dirty="0">
                <a:solidFill>
                  <a:schemeClr val="tx2">
                    <a:satMod val="130000"/>
                  </a:schemeClr>
                </a:solidFill>
              </a:rPr>
              <a:t>Interim Comments</a:t>
            </a:r>
            <a:endParaRPr lang="en-US" sz="3200" u="sng" dirty="0">
              <a:solidFill>
                <a:srgbClr val="C00000"/>
              </a:solidFill>
            </a:endParaRPr>
          </a:p>
        </p:txBody>
      </p:sp>
      <p:sp>
        <p:nvSpPr>
          <p:cNvPr id="61443" name="Rectangle 6"/>
          <p:cNvSpPr>
            <a:spLocks noChangeArrowheads="1"/>
          </p:cNvSpPr>
          <p:nvPr/>
        </p:nvSpPr>
        <p:spPr bwMode="auto">
          <a:xfrm>
            <a:off x="838200" y="1981200"/>
            <a:ext cx="76962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sz="2000"/>
          </a:p>
          <a:p>
            <a:pPr eaLnBrk="1" hangingPunct="1"/>
            <a:endParaRPr lang="en-US" altLang="en-US" sz="2000"/>
          </a:p>
          <a:p>
            <a:pPr eaLnBrk="1" hangingPunct="1"/>
            <a:endParaRPr lang="en-US" altLang="en-US" sz="2000"/>
          </a:p>
          <a:p>
            <a:pPr eaLnBrk="1" hangingPunct="1"/>
            <a:endParaRPr lang="en-US" altLang="en-US" sz="2000"/>
          </a:p>
        </p:txBody>
      </p:sp>
      <p:sp>
        <p:nvSpPr>
          <p:cNvPr id="61444" name="Rectangle 4"/>
          <p:cNvSpPr>
            <a:spLocks noChangeArrowheads="1"/>
          </p:cNvSpPr>
          <p:nvPr/>
        </p:nvSpPr>
        <p:spPr bwMode="auto">
          <a:xfrm>
            <a:off x="1295400" y="2667000"/>
            <a:ext cx="73152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a:t>		 		</a:t>
            </a:r>
          </a:p>
          <a:p>
            <a:pPr eaLnBrk="1" hangingPunct="1">
              <a:buFontTx/>
              <a:buAutoNum type="arabicPeriod"/>
            </a:pPr>
            <a:endParaRPr lang="en-US" altLang="en-US"/>
          </a:p>
          <a:p>
            <a:pPr eaLnBrk="1" hangingPunct="1"/>
            <a:r>
              <a:rPr lang="en-US" altLang="en-US"/>
              <a:t>			     		 </a:t>
            </a:r>
          </a:p>
          <a:p>
            <a:pPr eaLnBrk="1" hangingPunct="1"/>
            <a:r>
              <a:rPr lang="en-US" altLang="en-US"/>
              <a:t> 	    	</a:t>
            </a:r>
          </a:p>
        </p:txBody>
      </p:sp>
      <p:sp>
        <p:nvSpPr>
          <p:cNvPr id="9" name="Rectangle 8"/>
          <p:cNvSpPr/>
          <p:nvPr/>
        </p:nvSpPr>
        <p:spPr>
          <a:xfrm>
            <a:off x="1295400" y="1905000"/>
            <a:ext cx="7239000" cy="5411788"/>
          </a:xfrm>
          <a:prstGeom prst="rect">
            <a:avLst/>
          </a:prstGeom>
        </p:spPr>
        <p:txBody>
          <a:bodyPr>
            <a:spAutoFit/>
          </a:bodyPr>
          <a:lstStyle/>
          <a:p>
            <a:pPr marL="342900" indent="-342900" algn="ctr">
              <a:spcBef>
                <a:spcPct val="20000"/>
              </a:spcBef>
              <a:buClr>
                <a:schemeClr val="folHlink"/>
              </a:buClr>
              <a:buSzPct val="70000"/>
              <a:defRPr/>
            </a:pPr>
            <a:r>
              <a:rPr lang="en-US" dirty="0">
                <a:solidFill>
                  <a:schemeClr val="tx2">
                    <a:satMod val="130000"/>
                  </a:schemeClr>
                </a:solidFill>
                <a:effectLst>
                  <a:outerShdw blurRad="50000" dist="30000" dir="5400000" algn="tl" rotWithShape="0">
                    <a:srgbClr val="000000">
                      <a:alpha val="30000"/>
                    </a:srgbClr>
                  </a:outerShdw>
                </a:effectLst>
                <a:latin typeface="+mj-lt"/>
                <a:ea typeface="+mj-ea"/>
                <a:cs typeface="+mj-cs"/>
              </a:rPr>
              <a:t>Example</a:t>
            </a:r>
          </a:p>
          <a:p>
            <a:pPr marL="342900" indent="-342900" algn="ctr">
              <a:spcBef>
                <a:spcPct val="20000"/>
              </a:spcBef>
              <a:buClr>
                <a:schemeClr val="folHlink"/>
              </a:buClr>
              <a:buSzPct val="70000"/>
              <a:defRPr/>
            </a:pPr>
            <a:r>
              <a:rPr lang="en-US" dirty="0">
                <a:solidFill>
                  <a:srgbClr val="0066FF"/>
                </a:solidFill>
                <a:latin typeface="+mn-lt"/>
              </a:rPr>
              <a:t>Administrative Support Specialist</a:t>
            </a:r>
          </a:p>
          <a:p>
            <a:pPr marL="342900" indent="-342900" algn="ctr">
              <a:spcBef>
                <a:spcPct val="20000"/>
              </a:spcBef>
              <a:buClr>
                <a:schemeClr val="folHlink"/>
              </a:buClr>
              <a:buSzPct val="70000"/>
              <a:defRPr/>
            </a:pPr>
            <a:r>
              <a:rPr lang="en-US" b="1" dirty="0">
                <a:solidFill>
                  <a:schemeClr val="tx2"/>
                </a:solidFill>
              </a:rPr>
              <a:t>Systems and Reports</a:t>
            </a:r>
          </a:p>
          <a:p>
            <a:pPr marL="342900" indent="-342900" algn="ctr">
              <a:spcBef>
                <a:spcPct val="20000"/>
              </a:spcBef>
              <a:buClr>
                <a:schemeClr val="folHlink"/>
              </a:buClr>
              <a:buSzPct val="70000"/>
              <a:defRPr/>
            </a:pPr>
            <a:endParaRPr lang="en-US" dirty="0">
              <a:solidFill>
                <a:srgbClr val="0066FF"/>
              </a:solidFill>
              <a:latin typeface="+mn-lt"/>
            </a:endParaRPr>
          </a:p>
          <a:p>
            <a:pPr marL="342900" indent="-342900">
              <a:spcBef>
                <a:spcPct val="20000"/>
              </a:spcBef>
              <a:buClr>
                <a:schemeClr val="folHlink"/>
              </a:buClr>
              <a:buSzPct val="70000"/>
              <a:defRPr/>
            </a:pPr>
            <a:r>
              <a:rPr lang="en-US" dirty="0">
                <a:solidFill>
                  <a:schemeClr val="tx2">
                    <a:satMod val="130000"/>
                  </a:schemeClr>
                </a:solidFill>
                <a:effectLst>
                  <a:outerShdw blurRad="50000" dist="30000" dir="5400000" algn="tl" rotWithShape="0">
                    <a:srgbClr val="000000">
                      <a:alpha val="30000"/>
                    </a:srgbClr>
                  </a:outerShdw>
                </a:effectLst>
                <a:latin typeface="+mj-lt"/>
                <a:ea typeface="+mj-ea"/>
                <a:cs typeface="+mj-cs"/>
              </a:rPr>
              <a:t>	Henry enters, analyzes and manipulates data in the Banner System according to the established office guidelines.  He reviews, compiles, and retrieves quarterly budget reports every Monday by 3:00pm without errors.  Furthermore, he is able to review and analyze sensitive data and maintain confidentiality.</a:t>
            </a:r>
          </a:p>
          <a:p>
            <a:pPr marL="342900" indent="-342900">
              <a:spcBef>
                <a:spcPct val="20000"/>
              </a:spcBef>
              <a:buClr>
                <a:schemeClr val="folHlink"/>
              </a:buClr>
              <a:buSzPct val="70000"/>
              <a:defRPr/>
            </a:pPr>
            <a:r>
              <a:rPr lang="en-US" dirty="0">
                <a:solidFill>
                  <a:schemeClr val="tx2">
                    <a:satMod val="130000"/>
                  </a:schemeClr>
                </a:solidFill>
                <a:effectLst>
                  <a:outerShdw blurRad="50000" dist="30000" dir="5400000" algn="tl" rotWithShape="0">
                    <a:srgbClr val="000000">
                      <a:alpha val="30000"/>
                    </a:srgbClr>
                  </a:outerShdw>
                </a:effectLst>
                <a:latin typeface="+mj-lt"/>
                <a:ea typeface="+mj-ea"/>
                <a:cs typeface="+mj-cs"/>
              </a:rPr>
              <a:t>	</a:t>
            </a:r>
          </a:p>
          <a:p>
            <a:pPr marL="342900" indent="-342900">
              <a:spcBef>
                <a:spcPct val="20000"/>
              </a:spcBef>
              <a:buClr>
                <a:schemeClr val="folHlink"/>
              </a:buClr>
              <a:buSzPct val="70000"/>
              <a:defRPr/>
            </a:pPr>
            <a:endParaRPr lang="en-US" dirty="0">
              <a:solidFill>
                <a:srgbClr val="0066FF"/>
              </a:solidFill>
              <a:latin typeface="+mn-lt"/>
            </a:endParaRPr>
          </a:p>
          <a:p>
            <a:pPr marL="342900" indent="-342900">
              <a:spcBef>
                <a:spcPct val="20000"/>
              </a:spcBef>
              <a:buClr>
                <a:schemeClr val="folHlink"/>
              </a:buClr>
              <a:buSzPct val="70000"/>
              <a:defRPr/>
            </a:pPr>
            <a:endParaRPr lang="en-US" dirty="0">
              <a:solidFill>
                <a:srgbClr val="0066FF"/>
              </a:solidFill>
              <a:latin typeface="+mn-lt"/>
            </a:endParaRPr>
          </a:p>
        </p:txBody>
      </p:sp>
    </p:spTree>
  </p:cSld>
  <p:clrMapOvr>
    <a:masterClrMapping/>
  </p:clrMapOv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0938" y="381000"/>
            <a:ext cx="7793037" cy="1379538"/>
          </a:xfrm>
        </p:spPr>
        <p:txBody>
          <a:bodyPr>
            <a:normAutofit fontScale="90000"/>
          </a:bodyPr>
          <a:lstStyle/>
          <a:p>
            <a:pPr fontAlgn="auto">
              <a:spcAft>
                <a:spcPts val="0"/>
              </a:spcAft>
              <a:defRPr/>
            </a:pPr>
            <a:br>
              <a:rPr lang="en-US" dirty="0">
                <a:solidFill>
                  <a:schemeClr val="tx2">
                    <a:satMod val="130000"/>
                  </a:schemeClr>
                </a:solidFill>
              </a:rPr>
            </a:br>
            <a:r>
              <a:rPr lang="en-US" b="1" dirty="0">
                <a:solidFill>
                  <a:schemeClr val="tx2">
                    <a:satMod val="130000"/>
                  </a:schemeClr>
                </a:solidFill>
              </a:rPr>
              <a:t>Section III.</a:t>
            </a:r>
            <a:br>
              <a:rPr lang="en-US" b="1" dirty="0">
                <a:solidFill>
                  <a:schemeClr val="tx2">
                    <a:satMod val="130000"/>
                  </a:schemeClr>
                </a:solidFill>
              </a:rPr>
            </a:br>
            <a:r>
              <a:rPr lang="en-US" b="1" dirty="0">
                <a:solidFill>
                  <a:schemeClr val="tx2">
                    <a:satMod val="130000"/>
                  </a:schemeClr>
                </a:solidFill>
              </a:rPr>
              <a:t>Overall Comments and Results </a:t>
            </a:r>
            <a:br>
              <a:rPr lang="en-US" dirty="0">
                <a:solidFill>
                  <a:schemeClr val="tx2">
                    <a:satMod val="130000"/>
                  </a:schemeClr>
                </a:solidFill>
              </a:rPr>
            </a:br>
            <a:endParaRPr lang="en-US" dirty="0">
              <a:solidFill>
                <a:schemeClr val="tx2">
                  <a:satMod val="130000"/>
                </a:schemeClr>
              </a:solidFill>
            </a:endParaRPr>
          </a:p>
        </p:txBody>
      </p:sp>
      <p:pic>
        <p:nvPicPr>
          <p:cNvPr id="62467"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435100" y="2360613"/>
            <a:ext cx="7499350" cy="2974975"/>
          </a:xfrm>
        </p:spPr>
      </p:pic>
      <p:sp>
        <p:nvSpPr>
          <p:cNvPr id="62468" name="Down Arrow 3"/>
          <p:cNvSpPr>
            <a:spLocks noChangeArrowheads="1"/>
          </p:cNvSpPr>
          <p:nvPr/>
        </p:nvSpPr>
        <p:spPr bwMode="auto">
          <a:xfrm rot="-6843510">
            <a:off x="873919" y="3109119"/>
            <a:ext cx="644525" cy="782637"/>
          </a:xfrm>
          <a:prstGeom prst="downArrow">
            <a:avLst>
              <a:gd name="adj1" fmla="val 50000"/>
              <a:gd name="adj2" fmla="val 49971"/>
            </a:avLst>
          </a:prstGeom>
          <a:solidFill>
            <a:schemeClr val="accent1"/>
          </a:solidFill>
          <a:ln w="9525" algn="ctr">
            <a:solidFill>
              <a:schemeClr val="tx1"/>
            </a:solidFill>
            <a:miter lim="800000"/>
            <a:headEnd/>
            <a:tailEnd/>
          </a:ln>
        </p:spPr>
        <p:txBody>
          <a:bodyPr wrap="none"/>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62469" name="Down Arrow 4"/>
          <p:cNvSpPr>
            <a:spLocks noChangeArrowheads="1"/>
          </p:cNvSpPr>
          <p:nvPr/>
        </p:nvSpPr>
        <p:spPr bwMode="auto">
          <a:xfrm rot="-7412139">
            <a:off x="1124744" y="4953794"/>
            <a:ext cx="642937" cy="669925"/>
          </a:xfrm>
          <a:prstGeom prst="downArrow">
            <a:avLst>
              <a:gd name="adj1" fmla="val 50000"/>
              <a:gd name="adj2" fmla="val 50068"/>
            </a:avLst>
          </a:prstGeom>
          <a:solidFill>
            <a:schemeClr val="accent1"/>
          </a:solidFill>
          <a:ln w="9525" algn="ctr">
            <a:solidFill>
              <a:schemeClr val="tx1"/>
            </a:solidFill>
            <a:miter lim="800000"/>
            <a:headEnd/>
            <a:tailEnd/>
          </a:ln>
        </p:spPr>
        <p:txBody>
          <a:bodyPr wrap="none"/>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Tree>
  </p:cSld>
  <p:clrMapOvr>
    <a:masterClrMapping/>
  </p:clrMapOv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533400"/>
            <a:ext cx="7335838" cy="1143000"/>
          </a:xfrm>
        </p:spPr>
        <p:txBody>
          <a:bodyPr>
            <a:normAutofit fontScale="90000"/>
          </a:bodyPr>
          <a:lstStyle/>
          <a:p>
            <a:pPr fontAlgn="auto">
              <a:spcAft>
                <a:spcPts val="0"/>
              </a:spcAft>
              <a:defRPr/>
            </a:pPr>
            <a:br>
              <a:rPr lang="en-US" dirty="0">
                <a:solidFill>
                  <a:schemeClr val="tx2">
                    <a:satMod val="130000"/>
                  </a:schemeClr>
                </a:solidFill>
              </a:rPr>
            </a:br>
            <a:br>
              <a:rPr lang="en-US" dirty="0">
                <a:solidFill>
                  <a:schemeClr val="tx2">
                    <a:satMod val="130000"/>
                  </a:schemeClr>
                </a:solidFill>
              </a:rPr>
            </a:br>
            <a:br>
              <a:rPr lang="en-US" dirty="0">
                <a:solidFill>
                  <a:schemeClr val="tx2">
                    <a:satMod val="130000"/>
                  </a:schemeClr>
                </a:solidFill>
              </a:rPr>
            </a:br>
            <a:r>
              <a:rPr lang="en-US" sz="4000" b="1" dirty="0">
                <a:solidFill>
                  <a:schemeClr val="tx2">
                    <a:satMod val="130000"/>
                  </a:schemeClr>
                </a:solidFill>
              </a:rPr>
              <a:t>Section IV.</a:t>
            </a:r>
            <a:br>
              <a:rPr lang="en-US" sz="4000" b="1" dirty="0">
                <a:solidFill>
                  <a:schemeClr val="tx2">
                    <a:satMod val="130000"/>
                  </a:schemeClr>
                </a:solidFill>
              </a:rPr>
            </a:br>
            <a:r>
              <a:rPr lang="en-US" sz="4000" b="1" dirty="0">
                <a:solidFill>
                  <a:schemeClr val="tx2">
                    <a:satMod val="130000"/>
                  </a:schemeClr>
                </a:solidFill>
              </a:rPr>
              <a:t>Improvement and Development </a:t>
            </a:r>
            <a:br>
              <a:rPr lang="en-US" dirty="0">
                <a:solidFill>
                  <a:schemeClr val="tx2">
                    <a:satMod val="130000"/>
                  </a:schemeClr>
                </a:solidFill>
              </a:rPr>
            </a:br>
            <a:br>
              <a:rPr lang="en-US" dirty="0">
                <a:solidFill>
                  <a:schemeClr val="tx2">
                    <a:satMod val="130000"/>
                  </a:schemeClr>
                </a:solidFill>
              </a:rPr>
            </a:br>
            <a:br>
              <a:rPr lang="en-US" dirty="0">
                <a:solidFill>
                  <a:schemeClr val="tx2">
                    <a:satMod val="130000"/>
                  </a:schemeClr>
                </a:solidFill>
              </a:rPr>
            </a:br>
            <a:r>
              <a:rPr lang="en-US" dirty="0">
                <a:solidFill>
                  <a:schemeClr val="tx2">
                    <a:satMod val="130000"/>
                  </a:schemeClr>
                </a:solidFill>
              </a:rPr>
              <a:t> </a:t>
            </a:r>
          </a:p>
        </p:txBody>
      </p:sp>
      <p:sp>
        <p:nvSpPr>
          <p:cNvPr id="63491" name="Content Placeholder 2"/>
          <p:cNvSpPr>
            <a:spLocks noGrp="1"/>
          </p:cNvSpPr>
          <p:nvPr>
            <p:ph idx="1"/>
          </p:nvPr>
        </p:nvSpPr>
        <p:spPr>
          <a:xfrm>
            <a:off x="1295400" y="1676400"/>
            <a:ext cx="7639050" cy="4876800"/>
          </a:xfrm>
        </p:spPr>
        <p:txBody>
          <a:bodyPr/>
          <a:lstStyle/>
          <a:p>
            <a:pPr>
              <a:buFont typeface="Wingdings 2" panose="05020102010507070707" pitchFamily="18" charset="2"/>
              <a:buNone/>
            </a:pPr>
            <a:r>
              <a:rPr lang="en-US" altLang="en-US" b="1">
                <a:solidFill>
                  <a:schemeClr val="accent1"/>
                </a:solidFill>
              </a:rPr>
              <a:t>Improvement Plans </a:t>
            </a:r>
          </a:p>
          <a:p>
            <a:pPr>
              <a:buFont typeface="Wingdings 2" panose="05020102010507070707" pitchFamily="18" charset="2"/>
              <a:buNone/>
            </a:pPr>
            <a:r>
              <a:rPr lang="en-US" altLang="en-US" sz="2800"/>
              <a:t>Activities or training to improve specific performance that falls </a:t>
            </a:r>
            <a:r>
              <a:rPr lang="en-US" altLang="en-US" sz="2800">
                <a:solidFill>
                  <a:srgbClr val="FF0000"/>
                </a:solidFill>
              </a:rPr>
              <a:t>below</a:t>
            </a:r>
            <a:r>
              <a:rPr lang="en-US" altLang="en-US" sz="2800"/>
              <a:t> the </a:t>
            </a:r>
            <a:r>
              <a:rPr lang="en-US" altLang="en-US" sz="2800">
                <a:solidFill>
                  <a:srgbClr val="FF0000"/>
                </a:solidFill>
              </a:rPr>
              <a:t>“Good” </a:t>
            </a:r>
            <a:r>
              <a:rPr lang="en-US" altLang="en-US" sz="2800"/>
              <a:t>level. </a:t>
            </a:r>
          </a:p>
          <a:p>
            <a:pPr lvl="2">
              <a:lnSpc>
                <a:spcPct val="110000"/>
              </a:lnSpc>
              <a:buClr>
                <a:schemeClr val="accent1"/>
              </a:buClr>
              <a:buFont typeface="Verdana" panose="020B0604030504040204" pitchFamily="34" charset="0"/>
              <a:buChar char="●"/>
            </a:pPr>
            <a:r>
              <a:rPr lang="en-US" altLang="en-US"/>
              <a:t>Note areas where improvement is needed</a:t>
            </a:r>
          </a:p>
          <a:p>
            <a:pPr lvl="2">
              <a:buClr>
                <a:schemeClr val="accent1"/>
              </a:buClr>
              <a:buFont typeface="Verdana" panose="020B0604030504040204" pitchFamily="34" charset="0"/>
              <a:buChar char="●"/>
            </a:pPr>
            <a:r>
              <a:rPr lang="en-US" altLang="en-US" u="sng">
                <a:solidFill>
                  <a:srgbClr val="FF0000"/>
                </a:solidFill>
              </a:rPr>
              <a:t>Always</a:t>
            </a:r>
            <a:r>
              <a:rPr lang="en-US" altLang="en-US"/>
              <a:t> give  an “Action Plan”</a:t>
            </a:r>
          </a:p>
          <a:p>
            <a:pPr lvl="2">
              <a:buClr>
                <a:schemeClr val="accent1"/>
              </a:buClr>
              <a:buFont typeface="Verdana" panose="020B0604030504040204" pitchFamily="34" charset="0"/>
              <a:buChar char="●"/>
            </a:pPr>
            <a:r>
              <a:rPr lang="en-US" altLang="en-US"/>
              <a:t>Provide resources needed (time, financial, etc.)</a:t>
            </a:r>
          </a:p>
          <a:p>
            <a:pPr lvl="2">
              <a:buClr>
                <a:schemeClr val="accent1"/>
              </a:buClr>
              <a:buFont typeface="Verdana" panose="020B0604030504040204" pitchFamily="34" charset="0"/>
              <a:buChar char="●"/>
            </a:pPr>
            <a:r>
              <a:rPr lang="en-US" altLang="en-US"/>
              <a:t>Give employee a “Target Completion Date” for each area of improvement</a:t>
            </a:r>
          </a:p>
          <a:p>
            <a:pPr>
              <a:buFont typeface="Wingdings 2" panose="05020102010507070707" pitchFamily="18" charset="2"/>
              <a:buNone/>
            </a:pPr>
            <a:endParaRPr lang="en-US" altLang="en-US"/>
          </a:p>
        </p:txBody>
      </p:sp>
      <p:pic>
        <p:nvPicPr>
          <p:cNvPr id="63492" name="Picture 5" descr="D:\USERS\glblackm\Local Settings\Temporary Internet Files\Content.IE5\MMFL84G1\MPj04383950000[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0" y="5181600"/>
            <a:ext cx="19050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609600"/>
            <a:ext cx="7620000" cy="1143000"/>
          </a:xfrm>
        </p:spPr>
        <p:txBody>
          <a:bodyPr/>
          <a:lstStyle/>
          <a:p>
            <a:pPr fontAlgn="auto">
              <a:spcAft>
                <a:spcPts val="0"/>
              </a:spcAft>
              <a:defRPr/>
            </a:pPr>
            <a:r>
              <a:rPr lang="en-US" sz="3200" b="1" dirty="0">
                <a:solidFill>
                  <a:schemeClr val="tx2">
                    <a:satMod val="130000"/>
                  </a:schemeClr>
                </a:solidFill>
              </a:rPr>
              <a:t>Section IV.</a:t>
            </a:r>
            <a:br>
              <a:rPr lang="en-US" sz="3200" b="1" dirty="0">
                <a:solidFill>
                  <a:schemeClr val="tx2">
                    <a:satMod val="130000"/>
                  </a:schemeClr>
                </a:solidFill>
              </a:rPr>
            </a:br>
            <a:r>
              <a:rPr lang="en-US" sz="3200" b="1" dirty="0">
                <a:solidFill>
                  <a:schemeClr val="tx2">
                    <a:satMod val="130000"/>
                  </a:schemeClr>
                </a:solidFill>
              </a:rPr>
              <a:t>Improvement and Development</a:t>
            </a:r>
            <a:endParaRPr lang="en-US" sz="3200" dirty="0">
              <a:solidFill>
                <a:schemeClr val="tx2">
                  <a:satMod val="130000"/>
                </a:schemeClr>
              </a:solidFill>
            </a:endParaRPr>
          </a:p>
        </p:txBody>
      </p:sp>
      <p:sp>
        <p:nvSpPr>
          <p:cNvPr id="3" name="Content Placeholder 2"/>
          <p:cNvSpPr>
            <a:spLocks noGrp="1"/>
          </p:cNvSpPr>
          <p:nvPr>
            <p:ph idx="1"/>
          </p:nvPr>
        </p:nvSpPr>
        <p:spPr>
          <a:xfrm>
            <a:off x="1182688" y="1752600"/>
            <a:ext cx="7772400" cy="5105400"/>
          </a:xfrm>
        </p:spPr>
        <p:txBody>
          <a:bodyPr>
            <a:normAutofit fontScale="92500"/>
          </a:bodyPr>
          <a:lstStyle/>
          <a:p>
            <a:pPr marL="365760" indent="-283464" fontAlgn="auto">
              <a:spcAft>
                <a:spcPts val="0"/>
              </a:spcAft>
              <a:buFont typeface="Wingdings 2"/>
              <a:buNone/>
              <a:defRPr/>
            </a:pPr>
            <a:r>
              <a:rPr lang="en-US" b="1" dirty="0">
                <a:solidFill>
                  <a:schemeClr val="accent1"/>
                </a:solidFill>
              </a:rPr>
              <a:t>Development Plans </a:t>
            </a:r>
            <a:endParaRPr lang="en-US" dirty="0"/>
          </a:p>
          <a:p>
            <a:pPr marL="365760" indent="-283464" fontAlgn="auto">
              <a:spcAft>
                <a:spcPts val="0"/>
              </a:spcAft>
              <a:buFont typeface="Wingdings 2"/>
              <a:buNone/>
              <a:defRPr/>
            </a:pPr>
            <a:r>
              <a:rPr lang="en-US" sz="2800" dirty="0"/>
              <a:t>   Activities or training that will add to the employee’s ability to do his / her job more effectively.</a:t>
            </a:r>
          </a:p>
          <a:p>
            <a:pPr marL="365760" indent="-283464" fontAlgn="auto">
              <a:spcAft>
                <a:spcPts val="0"/>
              </a:spcAft>
              <a:buFont typeface="Wingdings 2"/>
              <a:buNone/>
              <a:defRPr/>
            </a:pPr>
            <a:endParaRPr lang="en-US" sz="2800" dirty="0"/>
          </a:p>
          <a:p>
            <a:pPr marL="365760" indent="-283464" fontAlgn="auto">
              <a:spcAft>
                <a:spcPts val="0"/>
              </a:spcAft>
              <a:buFont typeface="Wingdings 2"/>
              <a:buNone/>
              <a:defRPr/>
            </a:pPr>
            <a:r>
              <a:rPr lang="en-US" sz="2800" dirty="0"/>
              <a:t>   Prepare an employee for increased responsibility            or expertise </a:t>
            </a:r>
          </a:p>
          <a:p>
            <a:pPr marL="365760" indent="-283464" fontAlgn="auto">
              <a:spcAft>
                <a:spcPts val="0"/>
              </a:spcAft>
              <a:buFont typeface="Wingdings 2"/>
              <a:buNone/>
              <a:defRPr/>
            </a:pPr>
            <a:endParaRPr lang="en-US" sz="2800" dirty="0"/>
          </a:p>
          <a:p>
            <a:pPr marL="822960" lvl="3" indent="-283464" fontAlgn="auto">
              <a:spcBef>
                <a:spcPts val="600"/>
              </a:spcBef>
              <a:spcAft>
                <a:spcPts val="0"/>
              </a:spcAft>
              <a:buClr>
                <a:schemeClr val="accent1"/>
              </a:buClr>
              <a:buSzPct val="80000"/>
              <a:buFont typeface="Wingdings 2"/>
              <a:buChar char=""/>
              <a:defRPr/>
            </a:pPr>
            <a:r>
              <a:rPr lang="en-US" sz="2600" dirty="0"/>
              <a:t>Computer Courses</a:t>
            </a:r>
          </a:p>
          <a:p>
            <a:pPr marL="822960" lvl="3" indent="-283464" fontAlgn="auto">
              <a:spcBef>
                <a:spcPts val="600"/>
              </a:spcBef>
              <a:spcAft>
                <a:spcPts val="0"/>
              </a:spcAft>
              <a:buClr>
                <a:schemeClr val="accent1"/>
              </a:buClr>
              <a:buSzPct val="80000"/>
              <a:buFont typeface="Wingdings 2"/>
              <a:buChar char=""/>
              <a:defRPr/>
            </a:pPr>
            <a:r>
              <a:rPr lang="en-US" sz="2600" dirty="0"/>
              <a:t>Leadership Classes</a:t>
            </a:r>
          </a:p>
          <a:p>
            <a:pPr marL="822960" lvl="3" indent="-283464" fontAlgn="auto">
              <a:spcBef>
                <a:spcPts val="600"/>
              </a:spcBef>
              <a:spcAft>
                <a:spcPts val="0"/>
              </a:spcAft>
              <a:buClr>
                <a:schemeClr val="accent1"/>
              </a:buClr>
              <a:buSzPct val="80000"/>
              <a:buFont typeface="Wingdings 2"/>
              <a:buChar char=""/>
              <a:defRPr/>
            </a:pPr>
            <a:r>
              <a:rPr lang="en-US" sz="2600" dirty="0"/>
              <a:t>Mentoring</a:t>
            </a:r>
          </a:p>
          <a:p>
            <a:pPr marL="822960" lvl="3" indent="-283464" fontAlgn="auto">
              <a:spcBef>
                <a:spcPts val="600"/>
              </a:spcBef>
              <a:spcAft>
                <a:spcPts val="0"/>
              </a:spcAft>
              <a:buClr>
                <a:schemeClr val="accent1"/>
              </a:buClr>
              <a:buSzPct val="80000"/>
              <a:buFont typeface="Wingdings 2"/>
              <a:buChar char=""/>
              <a:defRPr/>
            </a:pPr>
            <a:r>
              <a:rPr lang="en-US" sz="2600" dirty="0"/>
              <a:t>Cross - Training</a:t>
            </a:r>
          </a:p>
          <a:p>
            <a:pPr marL="640080" lvl="1" indent="-237744" fontAlgn="auto">
              <a:spcAft>
                <a:spcPts val="0"/>
              </a:spcAft>
              <a:buFont typeface="Verdana"/>
              <a:buChar char="◦"/>
              <a:defRPr/>
            </a:pPr>
            <a:endParaRPr lang="en-US" dirty="0"/>
          </a:p>
          <a:p>
            <a:pPr marL="365760" lvl="1" indent="-283464" fontAlgn="auto">
              <a:spcBef>
                <a:spcPts val="600"/>
              </a:spcBef>
              <a:spcAft>
                <a:spcPts val="0"/>
              </a:spcAft>
              <a:buSzPct val="80000"/>
              <a:buFont typeface="Verdana"/>
              <a:buNone/>
              <a:defRPr/>
            </a:pPr>
            <a:endParaRPr lang="en-US" dirty="0"/>
          </a:p>
        </p:txBody>
      </p:sp>
    </p:spTree>
  </p:cSld>
  <p:clrMapOvr>
    <a:masterClrMapping/>
  </p:clrMapOv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0938" y="381000"/>
            <a:ext cx="7793037" cy="1379538"/>
          </a:xfrm>
        </p:spPr>
        <p:txBody>
          <a:bodyPr>
            <a:normAutofit fontScale="90000"/>
          </a:bodyPr>
          <a:lstStyle/>
          <a:p>
            <a:pPr fontAlgn="auto">
              <a:spcAft>
                <a:spcPts val="0"/>
              </a:spcAft>
              <a:defRPr/>
            </a:pPr>
            <a:r>
              <a:rPr lang="en-US" dirty="0">
                <a:solidFill>
                  <a:schemeClr val="tx2">
                    <a:satMod val="130000"/>
                  </a:schemeClr>
                </a:solidFill>
              </a:rPr>
              <a:t>Section IV.</a:t>
            </a:r>
            <a:br>
              <a:rPr lang="en-US" dirty="0">
                <a:solidFill>
                  <a:schemeClr val="tx2">
                    <a:satMod val="130000"/>
                  </a:schemeClr>
                </a:solidFill>
              </a:rPr>
            </a:br>
            <a:r>
              <a:rPr lang="en-US" dirty="0">
                <a:solidFill>
                  <a:schemeClr val="tx2">
                    <a:satMod val="130000"/>
                  </a:schemeClr>
                </a:solidFill>
              </a:rPr>
              <a:t>Improvement and Development</a:t>
            </a:r>
          </a:p>
        </p:txBody>
      </p:sp>
      <p:pic>
        <p:nvPicPr>
          <p:cNvPr id="65539"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1828800"/>
            <a:ext cx="7423150" cy="4038600"/>
          </a:xfrm>
        </p:spPr>
      </p:pic>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sz="4000" b="1" dirty="0">
                <a:solidFill>
                  <a:schemeClr val="tx2">
                    <a:satMod val="130000"/>
                  </a:schemeClr>
                </a:solidFill>
              </a:rPr>
              <a:t>What to Consider…</a:t>
            </a:r>
          </a:p>
        </p:txBody>
      </p:sp>
      <p:sp>
        <p:nvSpPr>
          <p:cNvPr id="11267" name="Content Placeholder 2"/>
          <p:cNvSpPr>
            <a:spLocks noGrp="1"/>
          </p:cNvSpPr>
          <p:nvPr>
            <p:ph idx="1"/>
          </p:nvPr>
        </p:nvSpPr>
        <p:spPr>
          <a:xfrm>
            <a:off x="1182688" y="2017713"/>
            <a:ext cx="7772400" cy="4230687"/>
          </a:xfrm>
        </p:spPr>
        <p:txBody>
          <a:bodyPr/>
          <a:lstStyle/>
          <a:p>
            <a:r>
              <a:rPr lang="en-US" altLang="en-US" sz="3600"/>
              <a:t>Priority of each key responsibility</a:t>
            </a:r>
          </a:p>
          <a:p>
            <a:pPr>
              <a:buFont typeface="Wingdings 2" panose="05020102010507070707" pitchFamily="18" charset="2"/>
              <a:buNone/>
            </a:pPr>
            <a:endParaRPr lang="en-US" altLang="en-US" sz="3600"/>
          </a:p>
          <a:p>
            <a:r>
              <a:rPr lang="en-US" altLang="en-US" sz="3600"/>
              <a:t>% of time for each key responsibility</a:t>
            </a:r>
          </a:p>
          <a:p>
            <a:pPr>
              <a:buFont typeface="Wingdings 2" panose="05020102010507070707" pitchFamily="18" charset="2"/>
              <a:buNone/>
            </a:pPr>
            <a:endParaRPr lang="en-US" altLang="en-US" sz="3600"/>
          </a:p>
          <a:p>
            <a:r>
              <a:rPr lang="en-US" altLang="en-US" sz="3600"/>
              <a:t>Is the work complex or generally routine?</a:t>
            </a:r>
          </a:p>
        </p:txBody>
      </p:sp>
      <p:pic>
        <p:nvPicPr>
          <p:cNvPr id="11268" name="Picture 2" descr="D:\USERS\almahone\Local Settings\Temporary Internet Files\Content.IE5\TZBRVNQ4\MCj04343890000[1].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53200" y="228600"/>
            <a:ext cx="21971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Title 27"/>
          <p:cNvSpPr>
            <a:spLocks noGrp="1"/>
          </p:cNvSpPr>
          <p:nvPr>
            <p:ph type="title"/>
          </p:nvPr>
        </p:nvSpPr>
        <p:spPr/>
        <p:txBody>
          <a:bodyPr/>
          <a:lstStyle/>
          <a:p>
            <a:pPr fontAlgn="auto">
              <a:spcAft>
                <a:spcPts val="0"/>
              </a:spcAft>
              <a:defRPr/>
            </a:pPr>
            <a:r>
              <a:rPr lang="en-US" sz="2800" b="1" dirty="0">
                <a:solidFill>
                  <a:schemeClr val="tx2">
                    <a:satMod val="130000"/>
                  </a:schemeClr>
                </a:solidFill>
              </a:rPr>
              <a:t>Approval Signatures</a:t>
            </a:r>
          </a:p>
        </p:txBody>
      </p:sp>
      <p:sp>
        <p:nvSpPr>
          <p:cNvPr id="66563" name="Content Placeholder 6"/>
          <p:cNvSpPr>
            <a:spLocks noGrp="1"/>
          </p:cNvSpPr>
          <p:nvPr>
            <p:ph idx="1"/>
          </p:nvPr>
        </p:nvSpPr>
        <p:spPr>
          <a:xfrm>
            <a:off x="1182688" y="1981200"/>
            <a:ext cx="7772400" cy="1143000"/>
          </a:xfrm>
        </p:spPr>
        <p:txBody>
          <a:bodyPr/>
          <a:lstStyle/>
          <a:p>
            <a:pPr>
              <a:buFont typeface="Wingdings 2" panose="05020102010507070707" pitchFamily="18" charset="2"/>
              <a:buNone/>
            </a:pPr>
            <a:endParaRPr lang="en-US" altLang="en-US" sz="2400" b="1">
              <a:solidFill>
                <a:srgbClr val="0066FF"/>
              </a:solidFill>
              <a:latin typeface="Times New Roman" panose="02020603050405020304" pitchFamily="18" charset="0"/>
            </a:endParaRPr>
          </a:p>
          <a:p>
            <a:endParaRPr lang="en-US" altLang="en-US"/>
          </a:p>
        </p:txBody>
      </p:sp>
      <p:sp>
        <p:nvSpPr>
          <p:cNvPr id="66564" name="Down Arrow 5"/>
          <p:cNvSpPr>
            <a:spLocks noChangeArrowheads="1"/>
          </p:cNvSpPr>
          <p:nvPr/>
        </p:nvSpPr>
        <p:spPr bwMode="auto">
          <a:xfrm rot="-7663925">
            <a:off x="2851944" y="4979194"/>
            <a:ext cx="642938" cy="1168400"/>
          </a:xfrm>
          <a:prstGeom prst="downArrow">
            <a:avLst>
              <a:gd name="adj1" fmla="val 50000"/>
              <a:gd name="adj2" fmla="val 50085"/>
            </a:avLst>
          </a:prstGeom>
          <a:solidFill>
            <a:schemeClr val="accent1"/>
          </a:solidFill>
          <a:ln w="9525" algn="ctr">
            <a:solidFill>
              <a:schemeClr val="tx1"/>
            </a:solidFill>
            <a:miter lim="800000"/>
            <a:headEnd/>
            <a:tailEnd/>
          </a:ln>
        </p:spPr>
        <p:txBody>
          <a:bodyPr wrap="none"/>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pic>
        <p:nvPicPr>
          <p:cNvPr id="66565" name="Picture 2" descr="D:\USERS\almahone\Local Settings\Temporary Internet Files\Content.IE5\I0UK8W8X\MMj01726400000[1].gif"/>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1473107">
            <a:off x="7178675" y="457200"/>
            <a:ext cx="1343025" cy="110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0" name="Table 9"/>
          <p:cNvGraphicFramePr>
            <a:graphicFrameLocks noGrp="1"/>
          </p:cNvGraphicFramePr>
          <p:nvPr/>
        </p:nvGraphicFramePr>
        <p:xfrm>
          <a:off x="2012950" y="1981200"/>
          <a:ext cx="6064250" cy="2822575"/>
        </p:xfrm>
        <a:graphic>
          <a:graphicData uri="http://schemas.openxmlformats.org/drawingml/2006/table">
            <a:tbl>
              <a:tblPr/>
              <a:tblGrid>
                <a:gridCol w="722293">
                  <a:extLst>
                    <a:ext uri="{9D8B030D-6E8A-4147-A177-3AD203B41FA5}">
                      <a16:colId xmlns:a16="http://schemas.microsoft.com/office/drawing/2014/main" val="20000"/>
                    </a:ext>
                  </a:extLst>
                </a:gridCol>
                <a:gridCol w="722293">
                  <a:extLst>
                    <a:ext uri="{9D8B030D-6E8A-4147-A177-3AD203B41FA5}">
                      <a16:colId xmlns:a16="http://schemas.microsoft.com/office/drawing/2014/main" val="20001"/>
                    </a:ext>
                  </a:extLst>
                </a:gridCol>
                <a:gridCol w="722293">
                  <a:extLst>
                    <a:ext uri="{9D8B030D-6E8A-4147-A177-3AD203B41FA5}">
                      <a16:colId xmlns:a16="http://schemas.microsoft.com/office/drawing/2014/main" val="20002"/>
                    </a:ext>
                  </a:extLst>
                </a:gridCol>
                <a:gridCol w="60191">
                  <a:extLst>
                    <a:ext uri="{9D8B030D-6E8A-4147-A177-3AD203B41FA5}">
                      <a16:colId xmlns:a16="http://schemas.microsoft.com/office/drawing/2014/main" val="20003"/>
                    </a:ext>
                  </a:extLst>
                </a:gridCol>
                <a:gridCol w="722293">
                  <a:extLst>
                    <a:ext uri="{9D8B030D-6E8A-4147-A177-3AD203B41FA5}">
                      <a16:colId xmlns:a16="http://schemas.microsoft.com/office/drawing/2014/main" val="20004"/>
                    </a:ext>
                  </a:extLst>
                </a:gridCol>
                <a:gridCol w="722293">
                  <a:extLst>
                    <a:ext uri="{9D8B030D-6E8A-4147-A177-3AD203B41FA5}">
                      <a16:colId xmlns:a16="http://schemas.microsoft.com/office/drawing/2014/main" val="20005"/>
                    </a:ext>
                  </a:extLst>
                </a:gridCol>
                <a:gridCol w="722293">
                  <a:extLst>
                    <a:ext uri="{9D8B030D-6E8A-4147-A177-3AD203B41FA5}">
                      <a16:colId xmlns:a16="http://schemas.microsoft.com/office/drawing/2014/main" val="20006"/>
                    </a:ext>
                  </a:extLst>
                </a:gridCol>
                <a:gridCol w="722293">
                  <a:extLst>
                    <a:ext uri="{9D8B030D-6E8A-4147-A177-3AD203B41FA5}">
                      <a16:colId xmlns:a16="http://schemas.microsoft.com/office/drawing/2014/main" val="20007"/>
                    </a:ext>
                  </a:extLst>
                </a:gridCol>
                <a:gridCol w="722293">
                  <a:extLst>
                    <a:ext uri="{9D8B030D-6E8A-4147-A177-3AD203B41FA5}">
                      <a16:colId xmlns:a16="http://schemas.microsoft.com/office/drawing/2014/main" val="20008"/>
                    </a:ext>
                  </a:extLst>
                </a:gridCol>
                <a:gridCol w="225717">
                  <a:extLst>
                    <a:ext uri="{9D8B030D-6E8A-4147-A177-3AD203B41FA5}">
                      <a16:colId xmlns:a16="http://schemas.microsoft.com/office/drawing/2014/main" val="20009"/>
                    </a:ext>
                  </a:extLst>
                </a:gridCol>
              </a:tblGrid>
              <a:tr h="336704">
                <a:tc gridSpan="2">
                  <a:txBody>
                    <a:bodyPr/>
                    <a:lstStyle/>
                    <a:p>
                      <a:pPr algn="ctr" fontAlgn="b"/>
                      <a:r>
                        <a:rPr lang="en-US" sz="1400" b="1" i="0" u="none" strike="noStrike" dirty="0">
                          <a:solidFill>
                            <a:srgbClr val="000000"/>
                          </a:solidFill>
                          <a:latin typeface="Calibri"/>
                        </a:rPr>
                        <a:t>Approvals</a:t>
                      </a:r>
                    </a:p>
                  </a:txBody>
                  <a:tcPr marL="9525" marR="9525" marT="9522"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a:noFill/>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a:noFill/>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a:noFill/>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a:noFill/>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a:noFill/>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a:noFill/>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a:noFill/>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a:noFill/>
                    </a:lnT>
                    <a:lnB>
                      <a:noFill/>
                    </a:lnB>
                  </a:tcPr>
                </a:tc>
                <a:extLst>
                  <a:ext uri="{0D108BD9-81ED-4DB2-BD59-A6C34878D82A}">
                    <a16:rowId xmlns:a16="http://schemas.microsoft.com/office/drawing/2014/main" val="10000"/>
                  </a:ext>
                </a:extLst>
              </a:tr>
              <a:tr h="208258">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a:noFill/>
                    </a:lnT>
                    <a:lnB w="25400" cap="flat" cmpd="dbl" algn="ctr">
                      <a:solidFill>
                        <a:srgbClr val="000000"/>
                      </a:solidFill>
                      <a:prstDash val="solid"/>
                      <a:round/>
                      <a:headEnd type="none" w="med" len="med"/>
                      <a:tailEnd type="none" w="med" len="med"/>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a:noFill/>
                    </a:lnT>
                    <a:lnB w="25400" cap="flat" cmpd="dbl" algn="ctr">
                      <a:solidFill>
                        <a:srgbClr val="000000"/>
                      </a:solidFill>
                      <a:prstDash val="solid"/>
                      <a:round/>
                      <a:headEnd type="none" w="med" len="med"/>
                      <a:tailEnd type="none" w="med" len="med"/>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a:noFill/>
                    </a:lnT>
                    <a:lnB w="25400" cap="flat" cmpd="dbl" algn="ctr">
                      <a:solidFill>
                        <a:srgbClr val="000000"/>
                      </a:solidFill>
                      <a:prstDash val="solid"/>
                      <a:round/>
                      <a:headEnd type="none" w="med" len="med"/>
                      <a:tailEnd type="none" w="med" len="med"/>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a:noFill/>
                    </a:lnT>
                    <a:lnB w="25400" cap="flat" cmpd="dbl" algn="ctr">
                      <a:solidFill>
                        <a:srgbClr val="000000"/>
                      </a:solidFill>
                      <a:prstDash val="solid"/>
                      <a:round/>
                      <a:headEnd type="none" w="med" len="med"/>
                      <a:tailEnd type="none" w="med" len="med"/>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a:noFill/>
                    </a:lnT>
                    <a:lnB w="25400" cap="flat" cmpd="dbl" algn="ctr">
                      <a:solidFill>
                        <a:srgbClr val="000000"/>
                      </a:solidFill>
                      <a:prstDash val="solid"/>
                      <a:round/>
                      <a:headEnd type="none" w="med" len="med"/>
                      <a:tailEnd type="none" w="med" len="med"/>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a:noFill/>
                    </a:lnT>
                    <a:lnB w="25400" cap="flat" cmpd="dbl" algn="ctr">
                      <a:solidFill>
                        <a:srgbClr val="000000"/>
                      </a:solidFill>
                      <a:prstDash val="solid"/>
                      <a:round/>
                      <a:headEnd type="none" w="med" len="med"/>
                      <a:tailEnd type="none" w="med" len="med"/>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a:noFill/>
                    </a:lnT>
                    <a:lnB w="25400" cap="flat" cmpd="dbl" algn="ctr">
                      <a:solidFill>
                        <a:srgbClr val="000000"/>
                      </a:solidFill>
                      <a:prstDash val="solid"/>
                      <a:round/>
                      <a:headEnd type="none" w="med" len="med"/>
                      <a:tailEnd type="none" w="med" len="med"/>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a:noFill/>
                    </a:lnT>
                    <a:lnB w="25400" cap="flat" cmpd="dbl"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26173">
                <a:tc gridSpan="9">
                  <a:txBody>
                    <a:bodyPr/>
                    <a:lstStyle/>
                    <a:p>
                      <a:pPr algn="ctr" fontAlgn="b"/>
                      <a:r>
                        <a:rPr lang="en-US" sz="1200" b="1" i="0" u="none" strike="noStrike" dirty="0">
                          <a:solidFill>
                            <a:srgbClr val="000000"/>
                          </a:solidFill>
                          <a:latin typeface="Calibri"/>
                        </a:rPr>
                        <a:t>Interim</a:t>
                      </a:r>
                      <a:r>
                        <a:rPr lang="en-US" sz="1200" b="1" i="0" u="none" strike="noStrike" baseline="0" dirty="0">
                          <a:solidFill>
                            <a:srgbClr val="000000"/>
                          </a:solidFill>
                          <a:latin typeface="Calibri"/>
                        </a:rPr>
                        <a:t> Review</a:t>
                      </a:r>
                      <a:endParaRPr lang="en-US" sz="1200" b="1" i="0" u="none" strike="noStrike" dirty="0">
                        <a:solidFill>
                          <a:srgbClr val="000000"/>
                        </a:solidFill>
                        <a:latin typeface="Calibri"/>
                      </a:endParaRPr>
                    </a:p>
                  </a:txBody>
                  <a:tcPr marL="9525" marR="9525" marT="9522" marB="0" anchor="b">
                    <a:lnL w="25400" cap="flat" cmpd="dbl" algn="ctr">
                      <a:solidFill>
                        <a:srgbClr val="000000"/>
                      </a:solidFill>
                      <a:prstDash val="solid"/>
                      <a:round/>
                      <a:headEnd type="none" w="med" len="med"/>
                      <a:tailEnd type="none" w="med" len="med"/>
                    </a:lnL>
                    <a:lnR>
                      <a:noFill/>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1100" b="0" i="0" u="none" strike="noStrike" dirty="0">
                          <a:solidFill>
                            <a:srgbClr val="000000"/>
                          </a:solidFill>
                          <a:latin typeface="Calibri"/>
                        </a:rPr>
                        <a:t> </a:t>
                      </a:r>
                    </a:p>
                  </a:txBody>
                  <a:tcPr marL="9525" marR="9525" marT="9522" marB="0" anchor="b">
                    <a:lnL>
                      <a:noFill/>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extLst>
                  <a:ext uri="{0D108BD9-81ED-4DB2-BD59-A6C34878D82A}">
                    <a16:rowId xmlns:a16="http://schemas.microsoft.com/office/drawing/2014/main" val="10002"/>
                  </a:ext>
                </a:extLst>
              </a:tr>
              <a:tr h="208258">
                <a:tc>
                  <a:txBody>
                    <a:bodyPr/>
                    <a:lstStyle/>
                    <a:p>
                      <a:pPr algn="l" fontAlgn="b"/>
                      <a:r>
                        <a:rPr lang="en-US" sz="1100" b="0" i="0" u="none" strike="noStrike" dirty="0">
                          <a:solidFill>
                            <a:srgbClr val="000000"/>
                          </a:solidFill>
                          <a:latin typeface="Calibri"/>
                        </a:rPr>
                        <a:t> </a:t>
                      </a:r>
                    </a:p>
                  </a:txBody>
                  <a:tcPr marL="9525" marR="9525" marT="9522" marB="0" anchor="b">
                    <a:lnL w="25400" cap="flat" cmpd="dbl"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dirty="0">
                          <a:solidFill>
                            <a:srgbClr val="000000"/>
                          </a:solidFill>
                          <a:latin typeface="Calibri"/>
                        </a:rPr>
                        <a:t> </a:t>
                      </a:r>
                    </a:p>
                  </a:txBody>
                  <a:tcPr marL="9525" marR="9525" marT="9522" marB="0" anchor="b">
                    <a:lnL>
                      <a:noFill/>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3"/>
                  </a:ext>
                </a:extLst>
              </a:tr>
              <a:tr h="208258">
                <a:tc gridSpan="3">
                  <a:txBody>
                    <a:bodyPr/>
                    <a:lstStyle/>
                    <a:p>
                      <a:pPr algn="r" fontAlgn="b"/>
                      <a:r>
                        <a:rPr lang="en-US" sz="1100" b="1" i="0" u="none" strike="noStrike" dirty="0">
                          <a:solidFill>
                            <a:srgbClr val="000000"/>
                          </a:solidFill>
                          <a:latin typeface="Calibri"/>
                        </a:rPr>
                        <a:t>Employee Signature</a:t>
                      </a:r>
                    </a:p>
                  </a:txBody>
                  <a:tcPr marL="9525" marR="9525" marT="9522" marB="0" anchor="b">
                    <a:lnL w="25400" cap="flat" cmpd="dbl"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1100" b="0" i="0" u="none" strike="noStrike" dirty="0">
                          <a:solidFill>
                            <a:srgbClr val="000000"/>
                          </a:solidFill>
                          <a:latin typeface="Calibri"/>
                        </a:rPr>
                        <a:t> </a:t>
                      </a:r>
                    </a:p>
                  </a:txBody>
                  <a:tcPr marL="9525" marR="9525" marT="9522" marB="0" anchor="b">
                    <a:lnL w="6350" cap="flat" cmpd="sng" algn="ctr">
                      <a:solidFill>
                        <a:srgbClr val="000000"/>
                      </a:solidFill>
                      <a:prstDash val="solid"/>
                      <a:round/>
                      <a:headEnd type="none" w="med" len="med"/>
                      <a:tailEnd type="none" w="med" len="med"/>
                    </a:lnL>
                    <a:lnR>
                      <a:noFill/>
                    </a:lnR>
                    <a:lnT>
                      <a:noFill/>
                    </a:lnT>
                    <a:lnB>
                      <a:noFill/>
                    </a:lnB>
                  </a:tcPr>
                </a:tc>
                <a:tc gridSpan="5">
                  <a:txBody>
                    <a:bodyPr/>
                    <a:lstStyle/>
                    <a:p>
                      <a:pPr algn="ctr" fontAlgn="b"/>
                      <a:r>
                        <a:rPr lang="en-US" sz="1100" b="0" i="0" u="none" strike="noStrike" dirty="0">
                          <a:solidFill>
                            <a:srgbClr val="000000"/>
                          </a:solidFill>
                          <a:latin typeface="Calibri"/>
                        </a:rPr>
                        <a:t> </a:t>
                      </a:r>
                    </a:p>
                  </a:txBody>
                  <a:tcPr marL="9525" marR="9525" marT="9522"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1100" b="0" i="0" u="none" strike="noStrike" dirty="0">
                          <a:solidFill>
                            <a:srgbClr val="000000"/>
                          </a:solidFill>
                          <a:latin typeface="Calibri"/>
                        </a:rPr>
                        <a:t> </a:t>
                      </a:r>
                    </a:p>
                  </a:txBody>
                  <a:tcPr marL="9525" marR="9525" marT="9522" marB="0" anchor="b">
                    <a:lnL>
                      <a:noFill/>
                    </a:lnL>
                    <a:lnR w="25400" cap="flat" cmpd="dbl"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4"/>
                  </a:ext>
                </a:extLst>
              </a:tr>
              <a:tr h="177115">
                <a:tc gridSpan="3">
                  <a:txBody>
                    <a:bodyPr/>
                    <a:lstStyle/>
                    <a:p>
                      <a:pPr algn="r" fontAlgn="b"/>
                      <a:r>
                        <a:rPr lang="en-US" sz="1100" b="1" i="0" u="none" strike="noStrike" dirty="0">
                          <a:solidFill>
                            <a:srgbClr val="000000"/>
                          </a:solidFill>
                          <a:latin typeface="Calibri"/>
                        </a:rPr>
                        <a:t>Date</a:t>
                      </a:r>
                    </a:p>
                  </a:txBody>
                  <a:tcPr marL="9525" marR="9525" marT="9522" marB="0" anchor="b">
                    <a:lnL w="25400" cap="flat" cmpd="dbl"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1100" b="0" i="0" u="none" strike="noStrike" dirty="0">
                          <a:solidFill>
                            <a:srgbClr val="000000"/>
                          </a:solidFill>
                          <a:latin typeface="Calibri"/>
                        </a:rPr>
                        <a:t> </a:t>
                      </a:r>
                    </a:p>
                  </a:txBody>
                  <a:tcPr marL="9525" marR="9525" marT="9522" marB="0" anchor="b">
                    <a:lnL w="6350" cap="flat" cmpd="sng" algn="ctr">
                      <a:solidFill>
                        <a:srgbClr val="000000"/>
                      </a:solidFill>
                      <a:prstDash val="solid"/>
                      <a:round/>
                      <a:headEnd type="none" w="med" len="med"/>
                      <a:tailEnd type="none" w="med" len="med"/>
                    </a:lnL>
                    <a:lnR>
                      <a:noFill/>
                    </a:lnR>
                    <a:lnT>
                      <a:noFill/>
                    </a:lnT>
                    <a:lnB>
                      <a:noFill/>
                    </a:lnB>
                  </a:tcPr>
                </a:tc>
                <a:tc gridSpan="5">
                  <a:txBody>
                    <a:bodyPr/>
                    <a:lstStyle/>
                    <a:p>
                      <a:pPr algn="ctr" fontAlgn="b"/>
                      <a:r>
                        <a:rPr lang="en-US" sz="1100" b="0" i="0" u="none" strike="noStrike" dirty="0">
                          <a:solidFill>
                            <a:srgbClr val="000000"/>
                          </a:solidFill>
                          <a:latin typeface="Calibri"/>
                        </a:rPr>
                        <a:t> </a:t>
                      </a:r>
                    </a:p>
                  </a:txBody>
                  <a:tcPr marL="9525" marR="9525" marT="9522"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1100" b="0" i="0" u="none" strike="noStrike" dirty="0">
                          <a:solidFill>
                            <a:srgbClr val="000000"/>
                          </a:solidFill>
                          <a:latin typeface="Calibri"/>
                        </a:rPr>
                        <a:t> </a:t>
                      </a:r>
                    </a:p>
                  </a:txBody>
                  <a:tcPr marL="9525" marR="9525" marT="9522" marB="0" anchor="b">
                    <a:lnL>
                      <a:noFill/>
                    </a:lnL>
                    <a:lnR w="25400" cap="flat" cmpd="dbl"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5"/>
                  </a:ext>
                </a:extLst>
              </a:tr>
              <a:tr h="208258">
                <a:tc>
                  <a:txBody>
                    <a:bodyPr/>
                    <a:lstStyle/>
                    <a:p>
                      <a:pPr algn="l" fontAlgn="b"/>
                      <a:r>
                        <a:rPr lang="en-US" sz="1100" b="0" i="0" u="none" strike="noStrike" dirty="0">
                          <a:solidFill>
                            <a:srgbClr val="000000"/>
                          </a:solidFill>
                          <a:latin typeface="Calibri"/>
                        </a:rPr>
                        <a:t> </a:t>
                      </a:r>
                    </a:p>
                  </a:txBody>
                  <a:tcPr marL="9525" marR="9525" marT="9522" marB="0" anchor="b">
                    <a:lnL w="25400" cap="flat" cmpd="dbl"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a:noFill/>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100" b="0" i="0" u="none" strike="noStrike" dirty="0">
                          <a:solidFill>
                            <a:srgbClr val="000000"/>
                          </a:solidFill>
                          <a:latin typeface="Calibri"/>
                        </a:rPr>
                        <a:t> </a:t>
                      </a:r>
                    </a:p>
                  </a:txBody>
                  <a:tcPr marL="9525" marR="9525" marT="95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dirty="0">
                          <a:solidFill>
                            <a:srgbClr val="000000"/>
                          </a:solidFill>
                          <a:latin typeface="Calibri"/>
                        </a:rPr>
                        <a:t> </a:t>
                      </a:r>
                    </a:p>
                  </a:txBody>
                  <a:tcPr marL="9525" marR="9525" marT="9522" marB="0" anchor="b">
                    <a:lnL>
                      <a:noFill/>
                    </a:lnL>
                    <a:lnR w="25400" cap="flat" cmpd="dbl"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6"/>
                  </a:ext>
                </a:extLst>
              </a:tr>
              <a:tr h="208258">
                <a:tc gridSpan="3">
                  <a:txBody>
                    <a:bodyPr/>
                    <a:lstStyle/>
                    <a:p>
                      <a:pPr algn="r" fontAlgn="b"/>
                      <a:r>
                        <a:rPr lang="en-US" sz="1100" b="1" i="0" u="none" strike="noStrike" dirty="0">
                          <a:solidFill>
                            <a:srgbClr val="000000"/>
                          </a:solidFill>
                          <a:latin typeface="Calibri"/>
                        </a:rPr>
                        <a:t>Supervisor Signature</a:t>
                      </a:r>
                    </a:p>
                  </a:txBody>
                  <a:tcPr marL="9525" marR="9525" marT="9522" marB="0" anchor="b">
                    <a:lnL w="25400" cap="flat" cmpd="dbl"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1100" b="0" i="0" u="none" strike="noStrike" dirty="0">
                          <a:solidFill>
                            <a:srgbClr val="000000"/>
                          </a:solidFill>
                          <a:latin typeface="Calibri"/>
                        </a:rPr>
                        <a:t> </a:t>
                      </a:r>
                    </a:p>
                  </a:txBody>
                  <a:tcPr marL="9525" marR="9525" marT="9522" marB="0" anchor="b">
                    <a:lnL w="6350" cap="flat" cmpd="sng" algn="ctr">
                      <a:solidFill>
                        <a:srgbClr val="000000"/>
                      </a:solidFill>
                      <a:prstDash val="solid"/>
                      <a:round/>
                      <a:headEnd type="none" w="med" len="med"/>
                      <a:tailEnd type="none" w="med" len="med"/>
                    </a:lnL>
                    <a:lnR>
                      <a:noFill/>
                    </a:lnR>
                    <a:lnT>
                      <a:noFill/>
                    </a:lnT>
                    <a:lnB>
                      <a:noFill/>
                    </a:lnB>
                  </a:tcPr>
                </a:tc>
                <a:tc gridSpan="5">
                  <a:txBody>
                    <a:bodyPr/>
                    <a:lstStyle/>
                    <a:p>
                      <a:pPr algn="ctr" fontAlgn="b"/>
                      <a:r>
                        <a:rPr lang="en-US" sz="1100" b="0" i="0" u="none" strike="noStrike" dirty="0">
                          <a:solidFill>
                            <a:srgbClr val="000000"/>
                          </a:solidFill>
                          <a:latin typeface="Calibri"/>
                        </a:rPr>
                        <a:t> </a:t>
                      </a:r>
                    </a:p>
                  </a:txBody>
                  <a:tcPr marL="9525" marR="9525" marT="9522"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1100" b="0" i="0" u="none" strike="noStrike" dirty="0">
                          <a:solidFill>
                            <a:srgbClr val="000000"/>
                          </a:solidFill>
                          <a:latin typeface="Calibri"/>
                        </a:rPr>
                        <a:t> </a:t>
                      </a:r>
                    </a:p>
                  </a:txBody>
                  <a:tcPr marL="9525" marR="9525" marT="9522" marB="0" anchor="b">
                    <a:lnL>
                      <a:noFill/>
                    </a:lnL>
                    <a:lnR w="25400" cap="flat" cmpd="dbl"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7"/>
                  </a:ext>
                </a:extLst>
              </a:tr>
              <a:tr h="208258">
                <a:tc gridSpan="3">
                  <a:txBody>
                    <a:bodyPr/>
                    <a:lstStyle/>
                    <a:p>
                      <a:pPr algn="r" fontAlgn="b"/>
                      <a:r>
                        <a:rPr lang="en-US" sz="1100" b="1" i="0" u="none" strike="noStrike" dirty="0">
                          <a:solidFill>
                            <a:srgbClr val="000000"/>
                          </a:solidFill>
                          <a:latin typeface="Calibri"/>
                        </a:rPr>
                        <a:t>Date</a:t>
                      </a:r>
                    </a:p>
                  </a:txBody>
                  <a:tcPr marL="9525" marR="9525" marT="9522" marB="0" anchor="b">
                    <a:lnL w="25400" cap="flat" cmpd="dbl"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1100" b="0" i="0" u="none" strike="noStrike" dirty="0">
                          <a:solidFill>
                            <a:srgbClr val="000000"/>
                          </a:solidFill>
                          <a:latin typeface="Calibri"/>
                        </a:rPr>
                        <a:t> </a:t>
                      </a:r>
                    </a:p>
                  </a:txBody>
                  <a:tcPr marL="9525" marR="9525" marT="9522" marB="0" anchor="b">
                    <a:lnL w="6350" cap="flat" cmpd="sng" algn="ctr">
                      <a:solidFill>
                        <a:srgbClr val="000000"/>
                      </a:solidFill>
                      <a:prstDash val="solid"/>
                      <a:round/>
                      <a:headEnd type="none" w="med" len="med"/>
                      <a:tailEnd type="none" w="med" len="med"/>
                    </a:lnL>
                    <a:lnR>
                      <a:noFill/>
                    </a:lnR>
                    <a:lnT>
                      <a:noFill/>
                    </a:lnT>
                    <a:lnB>
                      <a:noFill/>
                    </a:lnB>
                  </a:tcPr>
                </a:tc>
                <a:tc gridSpan="5">
                  <a:txBody>
                    <a:bodyPr/>
                    <a:lstStyle/>
                    <a:p>
                      <a:pPr algn="ctr" fontAlgn="b"/>
                      <a:r>
                        <a:rPr lang="en-US" sz="1100" b="0" i="0" u="none" strike="noStrike" dirty="0">
                          <a:solidFill>
                            <a:srgbClr val="000000"/>
                          </a:solidFill>
                          <a:latin typeface="Calibri"/>
                        </a:rPr>
                        <a:t> </a:t>
                      </a:r>
                    </a:p>
                  </a:txBody>
                  <a:tcPr marL="9525" marR="9525" marT="9522"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1100" b="0" i="0" u="none" strike="noStrike" dirty="0">
                          <a:solidFill>
                            <a:srgbClr val="000000"/>
                          </a:solidFill>
                          <a:latin typeface="Calibri"/>
                        </a:rPr>
                        <a:t> </a:t>
                      </a:r>
                    </a:p>
                  </a:txBody>
                  <a:tcPr marL="9525" marR="9525" marT="9522" marB="0" anchor="b">
                    <a:lnL>
                      <a:noFill/>
                    </a:lnL>
                    <a:lnR w="25400" cap="flat" cmpd="dbl"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8"/>
                  </a:ext>
                </a:extLst>
              </a:tr>
              <a:tr h="208258">
                <a:tc>
                  <a:txBody>
                    <a:bodyPr/>
                    <a:lstStyle/>
                    <a:p>
                      <a:pPr algn="l" fontAlgn="b"/>
                      <a:r>
                        <a:rPr lang="en-US" sz="1100" b="0" i="0" u="none" strike="noStrike" dirty="0">
                          <a:solidFill>
                            <a:srgbClr val="000000"/>
                          </a:solidFill>
                          <a:latin typeface="Calibri"/>
                        </a:rPr>
                        <a:t> </a:t>
                      </a:r>
                    </a:p>
                  </a:txBody>
                  <a:tcPr marL="9525" marR="9525" marT="9522" marB="0" anchor="b">
                    <a:lnL w="25400" cap="flat" cmpd="dbl"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a:noFill/>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100" b="0" i="0" u="none" strike="noStrike" dirty="0">
                          <a:solidFill>
                            <a:srgbClr val="000000"/>
                          </a:solidFill>
                          <a:latin typeface="Calibri"/>
                        </a:rPr>
                        <a:t> </a:t>
                      </a:r>
                    </a:p>
                  </a:txBody>
                  <a:tcPr marL="9525" marR="9525" marT="95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dirty="0">
                          <a:solidFill>
                            <a:srgbClr val="000000"/>
                          </a:solidFill>
                          <a:latin typeface="Calibri"/>
                        </a:rPr>
                        <a:t> </a:t>
                      </a:r>
                    </a:p>
                  </a:txBody>
                  <a:tcPr marL="9525" marR="9525" marT="9522" marB="0" anchor="b">
                    <a:lnL>
                      <a:noFill/>
                    </a:lnL>
                    <a:lnR w="25400" cap="flat" cmpd="dbl"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9"/>
                  </a:ext>
                </a:extLst>
              </a:tr>
              <a:tr h="208258">
                <a:tc gridSpan="3">
                  <a:txBody>
                    <a:bodyPr/>
                    <a:lstStyle/>
                    <a:p>
                      <a:pPr algn="r" fontAlgn="b"/>
                      <a:r>
                        <a:rPr lang="en-US" sz="1100" b="1" i="0" u="none" strike="noStrike" dirty="0">
                          <a:solidFill>
                            <a:srgbClr val="000000"/>
                          </a:solidFill>
                          <a:latin typeface="Calibri"/>
                        </a:rPr>
                        <a:t>Manager Signature</a:t>
                      </a:r>
                    </a:p>
                  </a:txBody>
                  <a:tcPr marL="9525" marR="9525" marT="9522" marB="0" anchor="b">
                    <a:lnL w="25400" cap="flat" cmpd="dbl"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1100" b="0" i="0" u="none" strike="noStrike" dirty="0">
                          <a:solidFill>
                            <a:srgbClr val="000000"/>
                          </a:solidFill>
                          <a:latin typeface="Calibri"/>
                        </a:rPr>
                        <a:t> </a:t>
                      </a:r>
                    </a:p>
                  </a:txBody>
                  <a:tcPr marL="9525" marR="9525" marT="9522" marB="0" anchor="b">
                    <a:lnL w="6350" cap="flat" cmpd="sng" algn="ctr">
                      <a:solidFill>
                        <a:srgbClr val="000000"/>
                      </a:solidFill>
                      <a:prstDash val="solid"/>
                      <a:round/>
                      <a:headEnd type="none" w="med" len="med"/>
                      <a:tailEnd type="none" w="med" len="med"/>
                    </a:lnL>
                    <a:lnR>
                      <a:noFill/>
                    </a:lnR>
                    <a:lnT>
                      <a:noFill/>
                    </a:lnT>
                    <a:lnB>
                      <a:noFill/>
                    </a:lnB>
                  </a:tcPr>
                </a:tc>
                <a:tc gridSpan="5">
                  <a:txBody>
                    <a:bodyPr/>
                    <a:lstStyle/>
                    <a:p>
                      <a:pPr algn="ctr" fontAlgn="b"/>
                      <a:r>
                        <a:rPr lang="en-US" sz="1100" b="0" i="0" u="none" strike="noStrike" dirty="0">
                          <a:solidFill>
                            <a:srgbClr val="000000"/>
                          </a:solidFill>
                          <a:latin typeface="Calibri"/>
                        </a:rPr>
                        <a:t> </a:t>
                      </a:r>
                    </a:p>
                  </a:txBody>
                  <a:tcPr marL="9525" marR="9525" marT="9522"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1100" b="0" i="0" u="none" strike="noStrike" dirty="0">
                          <a:solidFill>
                            <a:srgbClr val="000000"/>
                          </a:solidFill>
                          <a:latin typeface="Calibri"/>
                        </a:rPr>
                        <a:t> </a:t>
                      </a:r>
                    </a:p>
                  </a:txBody>
                  <a:tcPr marL="9525" marR="9525" marT="9522" marB="0" anchor="b">
                    <a:lnL>
                      <a:noFill/>
                    </a:lnL>
                    <a:lnR w="25400" cap="flat" cmpd="dbl"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10"/>
                  </a:ext>
                </a:extLst>
              </a:tr>
              <a:tr h="208258">
                <a:tc gridSpan="3">
                  <a:txBody>
                    <a:bodyPr/>
                    <a:lstStyle/>
                    <a:p>
                      <a:pPr algn="r" fontAlgn="b"/>
                      <a:r>
                        <a:rPr lang="en-US" sz="1100" b="1" i="0" u="none" strike="noStrike" dirty="0">
                          <a:solidFill>
                            <a:srgbClr val="000000"/>
                          </a:solidFill>
                          <a:latin typeface="Calibri"/>
                        </a:rPr>
                        <a:t>Date</a:t>
                      </a:r>
                    </a:p>
                  </a:txBody>
                  <a:tcPr marL="9525" marR="9525" marT="9522" marB="0" anchor="b">
                    <a:lnL w="25400" cap="flat" cmpd="dbl"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1100" b="0" i="0" u="none" strike="noStrike" dirty="0">
                          <a:solidFill>
                            <a:srgbClr val="000000"/>
                          </a:solidFill>
                          <a:latin typeface="Calibri"/>
                        </a:rPr>
                        <a:t> </a:t>
                      </a:r>
                    </a:p>
                  </a:txBody>
                  <a:tcPr marL="9525" marR="9525" marT="9522" marB="0" anchor="b">
                    <a:lnL w="6350" cap="flat" cmpd="sng" algn="ctr">
                      <a:solidFill>
                        <a:srgbClr val="000000"/>
                      </a:solidFill>
                      <a:prstDash val="solid"/>
                      <a:round/>
                      <a:headEnd type="none" w="med" len="med"/>
                      <a:tailEnd type="none" w="med" len="med"/>
                    </a:lnL>
                    <a:lnR>
                      <a:noFill/>
                    </a:lnR>
                    <a:lnT>
                      <a:noFill/>
                    </a:lnT>
                    <a:lnB>
                      <a:noFill/>
                    </a:lnB>
                  </a:tcPr>
                </a:tc>
                <a:tc gridSpan="5">
                  <a:txBody>
                    <a:bodyPr/>
                    <a:lstStyle/>
                    <a:p>
                      <a:pPr algn="ctr" fontAlgn="b"/>
                      <a:r>
                        <a:rPr lang="en-US" sz="1100" b="0" i="0" u="none" strike="noStrike" dirty="0">
                          <a:solidFill>
                            <a:srgbClr val="000000"/>
                          </a:solidFill>
                          <a:latin typeface="Calibri"/>
                        </a:rPr>
                        <a:t> </a:t>
                      </a:r>
                    </a:p>
                  </a:txBody>
                  <a:tcPr marL="9525" marR="9525" marT="9522"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1100" b="0" i="0" u="none" strike="noStrike" dirty="0">
                          <a:solidFill>
                            <a:srgbClr val="000000"/>
                          </a:solidFill>
                          <a:latin typeface="Calibri"/>
                        </a:rPr>
                        <a:t> </a:t>
                      </a:r>
                    </a:p>
                  </a:txBody>
                  <a:tcPr marL="9525" marR="9525" marT="9522" marB="0" anchor="b">
                    <a:lnL>
                      <a:noFill/>
                    </a:lnL>
                    <a:lnR w="25400" cap="flat" cmpd="dbl"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11"/>
                  </a:ext>
                </a:extLst>
              </a:tr>
              <a:tr h="208258">
                <a:tc>
                  <a:txBody>
                    <a:bodyPr/>
                    <a:lstStyle/>
                    <a:p>
                      <a:pPr algn="l" fontAlgn="b"/>
                      <a:r>
                        <a:rPr lang="en-US" sz="1100" b="0" i="0" u="none" strike="noStrike" dirty="0">
                          <a:solidFill>
                            <a:srgbClr val="000000"/>
                          </a:solidFill>
                          <a:latin typeface="Calibri"/>
                        </a:rPr>
                        <a:t> </a:t>
                      </a:r>
                    </a:p>
                  </a:txBody>
                  <a:tcPr marL="9525" marR="9525" marT="9522" marB="0" anchor="b">
                    <a:lnL w="25400" cap="flat" cmpd="dbl" algn="ctr">
                      <a:solidFill>
                        <a:srgbClr val="000000"/>
                      </a:solidFill>
                      <a:prstDash val="solid"/>
                      <a:round/>
                      <a:headEnd type="none" w="med" len="med"/>
                      <a:tailEnd type="none" w="med" len="med"/>
                    </a:lnL>
                    <a:lnR>
                      <a:noFill/>
                    </a:lnR>
                    <a:lnT>
                      <a:noFill/>
                    </a:lnT>
                    <a:lnB w="25400" cap="flat" cmpd="dbl" algn="ctr">
                      <a:solidFill>
                        <a:srgbClr val="000000"/>
                      </a:solidFill>
                      <a:prstDash val="solid"/>
                      <a:round/>
                      <a:headEnd type="none" w="med" len="med"/>
                      <a:tailEnd type="none" w="med" len="med"/>
                    </a:lnB>
                  </a:tcPr>
                </a:tc>
                <a:tc>
                  <a:txBody>
                    <a:bodyPr/>
                    <a:lstStyle/>
                    <a:p>
                      <a:pPr algn="l" fontAlgn="b"/>
                      <a:r>
                        <a:rPr lang="en-US" sz="1100" b="0" i="0" u="none" strike="noStrike" dirty="0">
                          <a:solidFill>
                            <a:srgbClr val="000000"/>
                          </a:solidFill>
                          <a:latin typeface="Calibri"/>
                        </a:rPr>
                        <a:t> </a:t>
                      </a:r>
                    </a:p>
                  </a:txBody>
                  <a:tcPr marL="9525" marR="9525" marT="9522" marB="0" anchor="b">
                    <a:lnL>
                      <a:noFill/>
                    </a:lnL>
                    <a:lnR>
                      <a:noFill/>
                    </a:lnR>
                    <a:lnT>
                      <a:noFill/>
                    </a:lnT>
                    <a:lnB w="25400" cap="flat" cmpd="dbl" algn="ctr">
                      <a:solidFill>
                        <a:srgbClr val="000000"/>
                      </a:solidFill>
                      <a:prstDash val="solid"/>
                      <a:round/>
                      <a:headEnd type="none" w="med" len="med"/>
                      <a:tailEnd type="none" w="med" len="med"/>
                    </a:lnB>
                  </a:tcPr>
                </a:tc>
                <a:tc>
                  <a:txBody>
                    <a:bodyPr/>
                    <a:lstStyle/>
                    <a:p>
                      <a:pPr algn="l" fontAlgn="b"/>
                      <a:r>
                        <a:rPr lang="en-US" sz="1100" b="0" i="0" u="none" strike="noStrike" dirty="0">
                          <a:solidFill>
                            <a:srgbClr val="000000"/>
                          </a:solidFill>
                          <a:latin typeface="Calibri"/>
                        </a:rPr>
                        <a:t> </a:t>
                      </a:r>
                    </a:p>
                  </a:txBody>
                  <a:tcPr marL="9525" marR="9525" marT="9522" marB="0" anchor="b">
                    <a:lnL>
                      <a:noFill/>
                    </a:lnL>
                    <a:lnR>
                      <a:noFill/>
                    </a:lnR>
                    <a:lnT>
                      <a:noFill/>
                    </a:lnT>
                    <a:lnB w="25400" cap="flat" cmpd="dbl" algn="ctr">
                      <a:solidFill>
                        <a:srgbClr val="000000"/>
                      </a:solidFill>
                      <a:prstDash val="solid"/>
                      <a:round/>
                      <a:headEnd type="none" w="med" len="med"/>
                      <a:tailEnd type="none" w="med" len="med"/>
                    </a:lnB>
                  </a:tcPr>
                </a:tc>
                <a:tc>
                  <a:txBody>
                    <a:bodyPr/>
                    <a:lstStyle/>
                    <a:p>
                      <a:pPr algn="l" fontAlgn="b"/>
                      <a:r>
                        <a:rPr lang="en-US" sz="1100" b="0" i="0" u="none" strike="noStrike" dirty="0">
                          <a:solidFill>
                            <a:srgbClr val="000000"/>
                          </a:solidFill>
                          <a:latin typeface="Calibri"/>
                        </a:rPr>
                        <a:t> </a:t>
                      </a:r>
                    </a:p>
                  </a:txBody>
                  <a:tcPr marL="9525" marR="9525" marT="9522" marB="0" anchor="b">
                    <a:lnL>
                      <a:noFill/>
                    </a:lnL>
                    <a:lnR>
                      <a:noFill/>
                    </a:lnR>
                    <a:lnT>
                      <a:noFill/>
                    </a:lnT>
                    <a:lnB w="25400" cap="flat" cmpd="dbl" algn="ctr">
                      <a:solidFill>
                        <a:srgbClr val="000000"/>
                      </a:solidFill>
                      <a:prstDash val="solid"/>
                      <a:round/>
                      <a:headEnd type="none" w="med" len="med"/>
                      <a:tailEnd type="none" w="med" len="med"/>
                    </a:lnB>
                  </a:tcPr>
                </a:tc>
                <a:tc>
                  <a:txBody>
                    <a:bodyPr/>
                    <a:lstStyle/>
                    <a:p>
                      <a:pPr algn="l" fontAlgn="b"/>
                      <a:r>
                        <a:rPr lang="en-US" sz="1100" b="0" i="0" u="none" strike="noStrike" dirty="0">
                          <a:solidFill>
                            <a:srgbClr val="000000"/>
                          </a:solidFill>
                          <a:latin typeface="Calibri"/>
                        </a:rPr>
                        <a:t> </a:t>
                      </a:r>
                    </a:p>
                  </a:txBody>
                  <a:tcPr marL="9525" marR="9525" marT="9522"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b"/>
                      <a:r>
                        <a:rPr lang="en-US" sz="1100" b="0" i="0" u="none" strike="noStrike" dirty="0">
                          <a:solidFill>
                            <a:srgbClr val="000000"/>
                          </a:solidFill>
                          <a:latin typeface="Calibri"/>
                        </a:rPr>
                        <a:t> </a:t>
                      </a:r>
                    </a:p>
                  </a:txBody>
                  <a:tcPr marL="9525" marR="9525" marT="9522"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b"/>
                      <a:r>
                        <a:rPr lang="en-US" sz="1100" b="0" i="0" u="none" strike="noStrike" dirty="0">
                          <a:solidFill>
                            <a:srgbClr val="000000"/>
                          </a:solidFill>
                          <a:latin typeface="Calibri"/>
                        </a:rPr>
                        <a:t> </a:t>
                      </a:r>
                    </a:p>
                  </a:txBody>
                  <a:tcPr marL="9525" marR="9525" marT="9522"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b"/>
                      <a:r>
                        <a:rPr lang="en-US" sz="1100" b="0" i="0" u="none" strike="noStrike" dirty="0">
                          <a:solidFill>
                            <a:srgbClr val="000000"/>
                          </a:solidFill>
                          <a:latin typeface="Calibri"/>
                        </a:rPr>
                        <a:t> </a:t>
                      </a:r>
                    </a:p>
                  </a:txBody>
                  <a:tcPr marL="9525" marR="9525" marT="9522"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b"/>
                      <a:r>
                        <a:rPr lang="en-US" sz="1100" b="0" i="0" u="none" strike="noStrike" dirty="0">
                          <a:solidFill>
                            <a:srgbClr val="000000"/>
                          </a:solidFill>
                          <a:latin typeface="Calibri"/>
                        </a:rPr>
                        <a:t> </a:t>
                      </a:r>
                    </a:p>
                  </a:txBody>
                  <a:tcPr marL="9525" marR="9525" marT="9522"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b"/>
                      <a:r>
                        <a:rPr lang="en-US" sz="1100" b="0" i="0" u="none" strike="noStrike" dirty="0">
                          <a:solidFill>
                            <a:srgbClr val="000000"/>
                          </a:solidFill>
                          <a:latin typeface="Calibri"/>
                        </a:rPr>
                        <a:t> </a:t>
                      </a:r>
                    </a:p>
                  </a:txBody>
                  <a:tcPr marL="9525" marR="9525" marT="9522" marB="0" anchor="b">
                    <a:lnL>
                      <a:noFill/>
                    </a:lnL>
                    <a:lnR w="25400" cap="flat" cmpd="dbl" algn="ctr">
                      <a:solidFill>
                        <a:srgbClr val="000000"/>
                      </a:solidFill>
                      <a:prstDash val="solid"/>
                      <a:round/>
                      <a:headEnd type="none" w="med" len="med"/>
                      <a:tailEnd type="none" w="med" len="med"/>
                    </a:lnR>
                    <a:lnT>
                      <a:noFill/>
                    </a:lnT>
                    <a:lnB w="25400" cap="flat" cmpd="dbl"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bl>
          </a:graphicData>
        </a:graphic>
      </p:graphicFrame>
    </p:spTree>
  </p:cSld>
  <p:clrMapOvr>
    <a:masterClrMapping/>
  </p:clrMapOv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533400"/>
            <a:ext cx="7335838" cy="1143000"/>
          </a:xfrm>
        </p:spPr>
        <p:txBody>
          <a:bodyPr/>
          <a:lstStyle/>
          <a:p>
            <a:pPr fontAlgn="auto">
              <a:spcAft>
                <a:spcPts val="0"/>
              </a:spcAft>
              <a:defRPr/>
            </a:pPr>
            <a:r>
              <a:rPr lang="en-US" sz="4000" b="1" dirty="0">
                <a:solidFill>
                  <a:schemeClr val="tx2">
                    <a:satMod val="130000"/>
                  </a:schemeClr>
                </a:solidFill>
              </a:rPr>
              <a:t>Step 3:  Final Review</a:t>
            </a:r>
          </a:p>
        </p:txBody>
      </p:sp>
      <p:sp>
        <p:nvSpPr>
          <p:cNvPr id="3" name="Content Placeholder 2"/>
          <p:cNvSpPr>
            <a:spLocks noGrp="1"/>
          </p:cNvSpPr>
          <p:nvPr>
            <p:ph idx="1"/>
          </p:nvPr>
        </p:nvSpPr>
        <p:spPr>
          <a:xfrm>
            <a:off x="1066800" y="1600200"/>
            <a:ext cx="7696200" cy="5257800"/>
          </a:xfrm>
        </p:spPr>
        <p:txBody>
          <a:bodyPr>
            <a:normAutofit fontScale="25000" lnSpcReduction="20000"/>
          </a:bodyPr>
          <a:lstStyle/>
          <a:p>
            <a:pPr marL="365760" indent="-283464" fontAlgn="auto">
              <a:lnSpc>
                <a:spcPct val="110000"/>
              </a:lnSpc>
              <a:spcAft>
                <a:spcPts val="0"/>
              </a:spcAft>
              <a:buFont typeface="Wingdings 2"/>
              <a:buChar char=""/>
              <a:defRPr/>
            </a:pPr>
            <a:r>
              <a:rPr lang="en-US" sz="7200" dirty="0"/>
              <a:t>Meet with the employee</a:t>
            </a:r>
          </a:p>
          <a:p>
            <a:pPr marL="365760" indent="-283464" fontAlgn="auto">
              <a:lnSpc>
                <a:spcPct val="110000"/>
              </a:lnSpc>
              <a:spcAft>
                <a:spcPts val="0"/>
              </a:spcAft>
              <a:buFont typeface="Wingdings 2"/>
              <a:buChar char=""/>
              <a:defRPr/>
            </a:pPr>
            <a:r>
              <a:rPr lang="en-US" sz="7200" dirty="0"/>
              <a:t>Review performance information collected for the evaluation period and refer to the “Methods of Evaluation”</a:t>
            </a:r>
          </a:p>
          <a:p>
            <a:pPr marL="365760" indent="-283464" fontAlgn="auto">
              <a:lnSpc>
                <a:spcPct val="110000"/>
              </a:lnSpc>
              <a:spcAft>
                <a:spcPts val="0"/>
              </a:spcAft>
              <a:buFont typeface="Wingdings 2"/>
              <a:buChar char=""/>
              <a:defRPr/>
            </a:pPr>
            <a:r>
              <a:rPr lang="en-US" sz="7200" dirty="0"/>
              <a:t>Determine if the employee’s performance has been at, above or below the established expectation</a:t>
            </a:r>
          </a:p>
          <a:p>
            <a:pPr marL="365760" indent="-283464" fontAlgn="auto">
              <a:lnSpc>
                <a:spcPct val="110000"/>
              </a:lnSpc>
              <a:spcAft>
                <a:spcPts val="0"/>
              </a:spcAft>
              <a:buFont typeface="Wingdings 2"/>
              <a:buChar char=""/>
              <a:defRPr/>
            </a:pPr>
            <a:r>
              <a:rPr lang="en-US" sz="7200" dirty="0"/>
              <a:t>Provide examples of performance in “ Final Comments” for each “Key Responsibility” </a:t>
            </a:r>
          </a:p>
          <a:p>
            <a:pPr marL="365760" indent="-283464" fontAlgn="auto">
              <a:lnSpc>
                <a:spcPct val="110000"/>
              </a:lnSpc>
              <a:spcAft>
                <a:spcPts val="0"/>
              </a:spcAft>
              <a:buFont typeface="Wingdings 2"/>
              <a:buChar char=""/>
              <a:defRPr/>
            </a:pPr>
            <a:r>
              <a:rPr lang="en-US" sz="7200" dirty="0"/>
              <a:t>Write summation in “ Annual Comments”</a:t>
            </a:r>
          </a:p>
          <a:p>
            <a:pPr marL="365760" indent="-283464" fontAlgn="auto">
              <a:lnSpc>
                <a:spcPct val="110000"/>
              </a:lnSpc>
              <a:spcAft>
                <a:spcPts val="0"/>
              </a:spcAft>
              <a:buFont typeface="Wingdings 2"/>
              <a:buChar char=""/>
              <a:defRPr/>
            </a:pPr>
            <a:r>
              <a:rPr lang="en-US" sz="7200" dirty="0"/>
              <a:t>Allow employee to write “Overall Final Comments”</a:t>
            </a:r>
          </a:p>
          <a:p>
            <a:pPr marL="365760" indent="-283464" fontAlgn="auto">
              <a:lnSpc>
                <a:spcPct val="110000"/>
              </a:lnSpc>
              <a:spcAft>
                <a:spcPts val="0"/>
              </a:spcAft>
              <a:buFont typeface="Wingdings 2"/>
              <a:buChar char=""/>
              <a:defRPr/>
            </a:pPr>
            <a:r>
              <a:rPr lang="en-US" sz="7200" dirty="0"/>
              <a:t>Develop and document an action plan for any key responsibility in which performance is currently less than at the “Good” performance level </a:t>
            </a:r>
          </a:p>
          <a:p>
            <a:pPr marL="365760" indent="-283464" fontAlgn="auto">
              <a:lnSpc>
                <a:spcPct val="110000"/>
              </a:lnSpc>
              <a:spcAft>
                <a:spcPts val="0"/>
              </a:spcAft>
              <a:buFont typeface="Wingdings 2"/>
              <a:buChar char=""/>
              <a:defRPr/>
            </a:pPr>
            <a:r>
              <a:rPr lang="en-US" sz="7200" dirty="0"/>
              <a:t>Develop and document a development plan;  if necessary</a:t>
            </a:r>
          </a:p>
          <a:p>
            <a:pPr marL="365760" indent="-283464" fontAlgn="auto">
              <a:lnSpc>
                <a:spcPct val="110000"/>
              </a:lnSpc>
              <a:spcAft>
                <a:spcPts val="0"/>
              </a:spcAft>
              <a:buFont typeface="Wingdings 2"/>
              <a:buChar char=""/>
              <a:defRPr/>
            </a:pPr>
            <a:r>
              <a:rPr lang="en-US" sz="7200" dirty="0"/>
              <a:t>Obtain the required signatures.  </a:t>
            </a:r>
          </a:p>
          <a:p>
            <a:pPr marL="365760" indent="-283464" fontAlgn="auto">
              <a:lnSpc>
                <a:spcPct val="110000"/>
              </a:lnSpc>
              <a:spcAft>
                <a:spcPts val="0"/>
              </a:spcAft>
              <a:buFont typeface="Wingdings 2"/>
              <a:buChar char=""/>
              <a:defRPr/>
            </a:pPr>
            <a:r>
              <a:rPr lang="en-US" sz="7200" dirty="0"/>
              <a:t>Provide a copy to the employee and send the original to Human Resource Services</a:t>
            </a:r>
            <a:endParaRPr lang="en-US" sz="3600" dirty="0"/>
          </a:p>
          <a:p>
            <a:pPr marL="365760" indent="-283464" algn="ctr" fontAlgn="auto">
              <a:spcAft>
                <a:spcPts val="0"/>
              </a:spcAft>
              <a:buFont typeface="Wingdings 2"/>
              <a:buNone/>
              <a:defRPr/>
            </a:pPr>
            <a:r>
              <a:rPr lang="en-US" sz="8000" b="1" dirty="0">
                <a:solidFill>
                  <a:srgbClr val="FF0000"/>
                </a:solidFill>
              </a:rPr>
              <a:t>Final Review Cycle</a:t>
            </a:r>
          </a:p>
          <a:p>
            <a:pPr marL="365760" indent="-283464" algn="ctr" fontAlgn="auto">
              <a:spcAft>
                <a:spcPts val="0"/>
              </a:spcAft>
              <a:buFont typeface="Wingdings 2"/>
              <a:buNone/>
              <a:defRPr/>
            </a:pPr>
            <a:r>
              <a:rPr lang="en-US" sz="8000" b="1" dirty="0"/>
              <a:t>April 15</a:t>
            </a:r>
            <a:r>
              <a:rPr lang="en-US" sz="8000" b="1" baseline="30000" dirty="0"/>
              <a:t>th</a:t>
            </a:r>
            <a:r>
              <a:rPr lang="en-US" sz="8000" b="1" dirty="0"/>
              <a:t> -  May 29</a:t>
            </a:r>
            <a:r>
              <a:rPr lang="en-US" sz="8000" b="1" baseline="30000" dirty="0"/>
              <a:t>th</a:t>
            </a:r>
            <a:endParaRPr lang="en-US" sz="8000" b="1" dirty="0"/>
          </a:p>
          <a:p>
            <a:pPr marL="365760" indent="-283464" fontAlgn="auto">
              <a:spcAft>
                <a:spcPts val="0"/>
              </a:spcAft>
              <a:buFont typeface="Wingdings 2"/>
              <a:buChar char=""/>
              <a:defRPr/>
            </a:pPr>
            <a:endParaRPr lang="en-US" sz="2400" dirty="0"/>
          </a:p>
        </p:txBody>
      </p:sp>
      <p:pic>
        <p:nvPicPr>
          <p:cNvPr id="67588" name="Picture 4" descr="D:\USERS\glblackm\Local Settings\Temporary Internet Files\Content.IE5\D6ES35RG\MCj03355790000[1].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05600" y="0"/>
            <a:ext cx="21336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274638"/>
            <a:ext cx="7715250" cy="1401762"/>
          </a:xfrm>
        </p:spPr>
        <p:txBody>
          <a:bodyPr/>
          <a:lstStyle/>
          <a:p>
            <a:pPr fontAlgn="auto">
              <a:spcAft>
                <a:spcPts val="0"/>
              </a:spcAft>
              <a:defRPr/>
            </a:pPr>
            <a:r>
              <a:rPr lang="en-US" sz="3200" b="1" dirty="0">
                <a:solidFill>
                  <a:schemeClr val="tx2">
                    <a:satMod val="130000"/>
                  </a:schemeClr>
                </a:solidFill>
              </a:rPr>
              <a:t>Results (Employee’s Performance)</a:t>
            </a:r>
            <a:br>
              <a:rPr lang="en-US" sz="3200" b="1" dirty="0">
                <a:solidFill>
                  <a:schemeClr val="tx2">
                    <a:satMod val="130000"/>
                  </a:schemeClr>
                </a:solidFill>
              </a:rPr>
            </a:br>
            <a:r>
              <a:rPr lang="en-US" sz="3200" b="1" dirty="0">
                <a:solidFill>
                  <a:schemeClr val="tx2">
                    <a:satMod val="130000"/>
                  </a:schemeClr>
                </a:solidFill>
              </a:rPr>
              <a:t>Annual Comments</a:t>
            </a:r>
            <a:endParaRPr lang="en-US" sz="3200" dirty="0">
              <a:solidFill>
                <a:schemeClr val="tx2">
                  <a:satMod val="130000"/>
                </a:schemeClr>
              </a:solidFill>
            </a:endParaRPr>
          </a:p>
        </p:txBody>
      </p:sp>
      <p:sp>
        <p:nvSpPr>
          <p:cNvPr id="3" name="Content Placeholder 2"/>
          <p:cNvSpPr>
            <a:spLocks noGrp="1"/>
          </p:cNvSpPr>
          <p:nvPr>
            <p:ph idx="1"/>
          </p:nvPr>
        </p:nvSpPr>
        <p:spPr>
          <a:xfrm>
            <a:off x="1435100" y="1676400"/>
            <a:ext cx="7499350" cy="4572000"/>
          </a:xfrm>
        </p:spPr>
        <p:txBody>
          <a:bodyPr>
            <a:normAutofit fontScale="92500" lnSpcReduction="20000"/>
          </a:bodyPr>
          <a:lstStyle/>
          <a:p>
            <a:pPr marL="342900" indent="-342900" algn="ctr">
              <a:spcBef>
                <a:spcPct val="20000"/>
              </a:spcBef>
              <a:buClr>
                <a:schemeClr val="folHlink"/>
              </a:buClr>
              <a:buSzPct val="70000"/>
              <a:buFont typeface="Wingdings 2"/>
              <a:buNone/>
              <a:defRPr/>
            </a:pPr>
            <a:r>
              <a:rPr lang="en-US" sz="2400" dirty="0">
                <a:solidFill>
                  <a:schemeClr val="tx2">
                    <a:satMod val="130000"/>
                  </a:schemeClr>
                </a:solidFill>
                <a:effectLst>
                  <a:outerShdw blurRad="50000" dist="30000" dir="5400000" algn="tl" rotWithShape="0">
                    <a:srgbClr val="000000">
                      <a:alpha val="30000"/>
                    </a:srgbClr>
                  </a:outerShdw>
                </a:effectLst>
                <a:latin typeface="+mj-lt"/>
                <a:ea typeface="+mj-ea"/>
                <a:cs typeface="+mj-cs"/>
              </a:rPr>
              <a:t>Example</a:t>
            </a:r>
          </a:p>
          <a:p>
            <a:pPr marL="342900" indent="-342900" algn="ctr">
              <a:spcBef>
                <a:spcPct val="20000"/>
              </a:spcBef>
              <a:buClr>
                <a:schemeClr val="folHlink"/>
              </a:buClr>
              <a:buSzPct val="70000"/>
              <a:buFont typeface="Wingdings 2"/>
              <a:buNone/>
              <a:defRPr/>
            </a:pPr>
            <a:r>
              <a:rPr lang="en-US" sz="2400" dirty="0">
                <a:solidFill>
                  <a:srgbClr val="0066FF"/>
                </a:solidFill>
                <a:effectLst>
                  <a:outerShdw blurRad="50000" dist="30000" dir="5400000" algn="tl" rotWithShape="0">
                    <a:srgbClr val="000000">
                      <a:alpha val="30000"/>
                    </a:srgbClr>
                  </a:outerShdw>
                </a:effectLst>
                <a:latin typeface="+mj-lt"/>
                <a:ea typeface="+mj-ea"/>
                <a:cs typeface="+mj-cs"/>
              </a:rPr>
              <a:t>Administrative Support Specialist</a:t>
            </a:r>
          </a:p>
          <a:p>
            <a:pPr marL="342900" indent="-342900" algn="ctr">
              <a:spcBef>
                <a:spcPct val="20000"/>
              </a:spcBef>
              <a:buClr>
                <a:schemeClr val="folHlink"/>
              </a:buClr>
              <a:buSzPct val="70000"/>
              <a:buFont typeface="Wingdings 2"/>
              <a:buNone/>
              <a:defRPr/>
            </a:pPr>
            <a:endParaRPr lang="en-US" sz="2400" dirty="0">
              <a:solidFill>
                <a:srgbClr val="0066FF"/>
              </a:solidFill>
              <a:effectLst>
                <a:outerShdw blurRad="50000" dist="30000" dir="5400000" algn="tl" rotWithShape="0">
                  <a:srgbClr val="000000">
                    <a:alpha val="30000"/>
                  </a:srgbClr>
                </a:outerShdw>
              </a:effectLst>
              <a:latin typeface="+mj-lt"/>
              <a:ea typeface="+mj-ea"/>
              <a:cs typeface="+mj-cs"/>
            </a:endParaRPr>
          </a:p>
          <a:p>
            <a:pPr marL="640080" lvl="1" indent="-237744" fontAlgn="auto">
              <a:spcAft>
                <a:spcPts val="0"/>
              </a:spcAft>
              <a:buFont typeface="Verdana"/>
              <a:buNone/>
              <a:defRPr/>
            </a:pPr>
            <a:r>
              <a:rPr lang="en-US" sz="1600" dirty="0"/>
              <a:t>	</a:t>
            </a:r>
            <a:r>
              <a:rPr lang="en-US" sz="2400" dirty="0">
                <a:solidFill>
                  <a:schemeClr val="tx2">
                    <a:satMod val="130000"/>
                  </a:schemeClr>
                </a:solidFill>
                <a:effectLst>
                  <a:outerShdw blurRad="50000" dist="30000" dir="5400000" algn="tl" rotWithShape="0">
                    <a:srgbClr val="000000">
                      <a:alpha val="30000"/>
                    </a:srgbClr>
                  </a:outerShdw>
                </a:effectLst>
                <a:latin typeface="+mj-lt"/>
                <a:ea typeface="+mj-ea"/>
                <a:cs typeface="+mj-cs"/>
              </a:rPr>
              <a:t>Henry  continues to enter, analyze, and manipulate data in the Banner System according to the established office guidelines.  He reviews, compiles, and retrieves budget reports every Monday by 3:00pm.  Through training and mentoring Henry has the ability and resources to analyze the documents; however, the last two quarterly report updates have shown that Henry overlooked some significant errors on reports sent to the budget committee.  This lack of attention to detail may have resulted in errors in the annual report to the Trustees.  </a:t>
            </a:r>
          </a:p>
          <a:p>
            <a:pPr marL="640080" lvl="1" indent="-237744" fontAlgn="auto">
              <a:spcAft>
                <a:spcPts val="0"/>
              </a:spcAft>
              <a:buFont typeface="Verdana"/>
              <a:buNone/>
              <a:defRPr/>
            </a:pPr>
            <a:r>
              <a:rPr lang="en-US" sz="2400" dirty="0">
                <a:solidFill>
                  <a:schemeClr val="tx2">
                    <a:satMod val="130000"/>
                  </a:schemeClr>
                </a:solidFill>
                <a:effectLst>
                  <a:outerShdw blurRad="50000" dist="30000" dir="5400000" algn="tl" rotWithShape="0">
                    <a:srgbClr val="000000">
                      <a:alpha val="30000"/>
                    </a:srgbClr>
                  </a:outerShdw>
                </a:effectLst>
                <a:latin typeface="+mj-lt"/>
                <a:ea typeface="+mj-ea"/>
                <a:cs typeface="+mj-cs"/>
              </a:rPr>
              <a:t>	</a:t>
            </a:r>
            <a:r>
              <a:rPr lang="en-US" sz="1900" b="1" dirty="0">
                <a:solidFill>
                  <a:srgbClr val="FF0000"/>
                </a:solidFill>
              </a:rPr>
              <a:t>Annual Rating on this Key Responsibility - 2</a:t>
            </a:r>
          </a:p>
        </p:txBody>
      </p:sp>
    </p:spTree>
  </p:cSld>
  <p:clrMapOvr>
    <a:masterClrMapping/>
  </p:clrMapOvr>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85800"/>
            <a:ext cx="7488238" cy="1143000"/>
          </a:xfrm>
        </p:spPr>
        <p:txBody>
          <a:bodyPr/>
          <a:lstStyle/>
          <a:p>
            <a:pPr fontAlgn="auto">
              <a:spcAft>
                <a:spcPts val="0"/>
              </a:spcAft>
              <a:defRPr/>
            </a:pPr>
            <a:r>
              <a:rPr lang="en-US" sz="3200" b="1">
                <a:solidFill>
                  <a:schemeClr val="tx2">
                    <a:satMod val="130000"/>
                  </a:schemeClr>
                </a:solidFill>
              </a:rPr>
              <a:t>Step 3:  Final Review (cont.)</a:t>
            </a:r>
            <a:endParaRPr lang="en-US" sz="3200" dirty="0">
              <a:solidFill>
                <a:schemeClr val="tx2">
                  <a:satMod val="130000"/>
                </a:schemeClr>
              </a:solidFill>
            </a:endParaRPr>
          </a:p>
        </p:txBody>
      </p:sp>
      <p:sp>
        <p:nvSpPr>
          <p:cNvPr id="69635" name="Content Placeholder 2"/>
          <p:cNvSpPr>
            <a:spLocks noGrp="1"/>
          </p:cNvSpPr>
          <p:nvPr>
            <p:ph idx="1"/>
          </p:nvPr>
        </p:nvSpPr>
        <p:spPr>
          <a:xfrm>
            <a:off x="1435100" y="2057400"/>
            <a:ext cx="7499350" cy="4191000"/>
          </a:xfrm>
        </p:spPr>
        <p:txBody>
          <a:bodyPr/>
          <a:lstStyle/>
          <a:p>
            <a:r>
              <a:rPr lang="en-US" altLang="en-US" sz="2800"/>
              <a:t>Determine Overall Annual Rating</a:t>
            </a:r>
          </a:p>
          <a:p>
            <a:r>
              <a:rPr lang="en-US" altLang="en-US" sz="2800"/>
              <a:t>Enter “Overall Rating” on Front Page</a:t>
            </a:r>
          </a:p>
          <a:p>
            <a:r>
              <a:rPr lang="en-US" altLang="en-US" sz="2800"/>
              <a:t>Check “Annual Appraisal” Box</a:t>
            </a:r>
          </a:p>
          <a:p>
            <a:pPr>
              <a:buFont typeface="Wingdings 2" panose="05020102010507070707" pitchFamily="18" charset="2"/>
              <a:buNone/>
            </a:pPr>
            <a:endParaRPr lang="en-US" altLang="en-US"/>
          </a:p>
          <a:p>
            <a:endParaRPr lang="en-US" altLang="en-US"/>
          </a:p>
        </p:txBody>
      </p:sp>
      <p:pic>
        <p:nvPicPr>
          <p:cNvPr id="6963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09800" y="4114800"/>
            <a:ext cx="5343525" cy="207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9637" name="Picture 4" descr="D:\USERS\glblackm\Local Settings\Temporary Internet Files\Content.IE5\H70KA5O7\MCBD06633_0000[1].wm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48400" y="0"/>
            <a:ext cx="28956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Title 27"/>
          <p:cNvSpPr>
            <a:spLocks noGrp="1"/>
          </p:cNvSpPr>
          <p:nvPr>
            <p:ph type="title"/>
          </p:nvPr>
        </p:nvSpPr>
        <p:spPr/>
        <p:txBody>
          <a:bodyPr/>
          <a:lstStyle/>
          <a:p>
            <a:pPr fontAlgn="auto">
              <a:spcAft>
                <a:spcPts val="0"/>
              </a:spcAft>
              <a:defRPr/>
            </a:pPr>
            <a:r>
              <a:rPr lang="en-US" sz="2800" b="1" dirty="0">
                <a:solidFill>
                  <a:schemeClr val="tx2">
                    <a:satMod val="130000"/>
                  </a:schemeClr>
                </a:solidFill>
              </a:rPr>
              <a:t>Approval Signatures</a:t>
            </a:r>
          </a:p>
        </p:txBody>
      </p:sp>
      <p:sp>
        <p:nvSpPr>
          <p:cNvPr id="70659" name="Content Placeholder 6"/>
          <p:cNvSpPr>
            <a:spLocks noGrp="1"/>
          </p:cNvSpPr>
          <p:nvPr>
            <p:ph idx="1"/>
          </p:nvPr>
        </p:nvSpPr>
        <p:spPr>
          <a:xfrm>
            <a:off x="1182688" y="1981200"/>
            <a:ext cx="7772400" cy="1143000"/>
          </a:xfrm>
        </p:spPr>
        <p:txBody>
          <a:bodyPr/>
          <a:lstStyle/>
          <a:p>
            <a:pPr>
              <a:buFont typeface="Wingdings 2" panose="05020102010507070707" pitchFamily="18" charset="2"/>
              <a:buNone/>
            </a:pPr>
            <a:endParaRPr lang="en-US" altLang="en-US" sz="2400" b="1">
              <a:solidFill>
                <a:srgbClr val="0066FF"/>
              </a:solidFill>
              <a:latin typeface="Times New Roman" panose="02020603050405020304" pitchFamily="18" charset="0"/>
            </a:endParaRPr>
          </a:p>
          <a:p>
            <a:endParaRPr lang="en-US" altLang="en-US"/>
          </a:p>
        </p:txBody>
      </p:sp>
      <p:sp>
        <p:nvSpPr>
          <p:cNvPr id="70660" name="Down Arrow 5"/>
          <p:cNvSpPr>
            <a:spLocks noChangeArrowheads="1"/>
          </p:cNvSpPr>
          <p:nvPr/>
        </p:nvSpPr>
        <p:spPr bwMode="auto">
          <a:xfrm rot="-7663925">
            <a:off x="2851944" y="4979194"/>
            <a:ext cx="642938" cy="1168400"/>
          </a:xfrm>
          <a:prstGeom prst="downArrow">
            <a:avLst>
              <a:gd name="adj1" fmla="val 50000"/>
              <a:gd name="adj2" fmla="val 50085"/>
            </a:avLst>
          </a:prstGeom>
          <a:solidFill>
            <a:schemeClr val="accent1"/>
          </a:solidFill>
          <a:ln w="9525" algn="ctr">
            <a:solidFill>
              <a:schemeClr val="tx1"/>
            </a:solidFill>
            <a:miter lim="800000"/>
            <a:headEnd/>
            <a:tailEnd/>
          </a:ln>
        </p:spPr>
        <p:txBody>
          <a:bodyPr wrap="none"/>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pic>
        <p:nvPicPr>
          <p:cNvPr id="70661" name="Picture 2" descr="D:\USERS\almahone\Local Settings\Temporary Internet Files\Content.IE5\I0UK8W8X\MMj01726400000[1].gif"/>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1473107">
            <a:off x="7178675" y="457200"/>
            <a:ext cx="1343025" cy="110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0" name="Table 9"/>
          <p:cNvGraphicFramePr>
            <a:graphicFrameLocks noGrp="1"/>
          </p:cNvGraphicFramePr>
          <p:nvPr/>
        </p:nvGraphicFramePr>
        <p:xfrm>
          <a:off x="2012950" y="1981200"/>
          <a:ext cx="6064250" cy="2822575"/>
        </p:xfrm>
        <a:graphic>
          <a:graphicData uri="http://schemas.openxmlformats.org/drawingml/2006/table">
            <a:tbl>
              <a:tblPr/>
              <a:tblGrid>
                <a:gridCol w="722293">
                  <a:extLst>
                    <a:ext uri="{9D8B030D-6E8A-4147-A177-3AD203B41FA5}">
                      <a16:colId xmlns:a16="http://schemas.microsoft.com/office/drawing/2014/main" val="20000"/>
                    </a:ext>
                  </a:extLst>
                </a:gridCol>
                <a:gridCol w="722293">
                  <a:extLst>
                    <a:ext uri="{9D8B030D-6E8A-4147-A177-3AD203B41FA5}">
                      <a16:colId xmlns:a16="http://schemas.microsoft.com/office/drawing/2014/main" val="20001"/>
                    </a:ext>
                  </a:extLst>
                </a:gridCol>
                <a:gridCol w="722293">
                  <a:extLst>
                    <a:ext uri="{9D8B030D-6E8A-4147-A177-3AD203B41FA5}">
                      <a16:colId xmlns:a16="http://schemas.microsoft.com/office/drawing/2014/main" val="20002"/>
                    </a:ext>
                  </a:extLst>
                </a:gridCol>
                <a:gridCol w="60191">
                  <a:extLst>
                    <a:ext uri="{9D8B030D-6E8A-4147-A177-3AD203B41FA5}">
                      <a16:colId xmlns:a16="http://schemas.microsoft.com/office/drawing/2014/main" val="20003"/>
                    </a:ext>
                  </a:extLst>
                </a:gridCol>
                <a:gridCol w="722293">
                  <a:extLst>
                    <a:ext uri="{9D8B030D-6E8A-4147-A177-3AD203B41FA5}">
                      <a16:colId xmlns:a16="http://schemas.microsoft.com/office/drawing/2014/main" val="20004"/>
                    </a:ext>
                  </a:extLst>
                </a:gridCol>
                <a:gridCol w="722293">
                  <a:extLst>
                    <a:ext uri="{9D8B030D-6E8A-4147-A177-3AD203B41FA5}">
                      <a16:colId xmlns:a16="http://schemas.microsoft.com/office/drawing/2014/main" val="20005"/>
                    </a:ext>
                  </a:extLst>
                </a:gridCol>
                <a:gridCol w="722293">
                  <a:extLst>
                    <a:ext uri="{9D8B030D-6E8A-4147-A177-3AD203B41FA5}">
                      <a16:colId xmlns:a16="http://schemas.microsoft.com/office/drawing/2014/main" val="20006"/>
                    </a:ext>
                  </a:extLst>
                </a:gridCol>
                <a:gridCol w="722293">
                  <a:extLst>
                    <a:ext uri="{9D8B030D-6E8A-4147-A177-3AD203B41FA5}">
                      <a16:colId xmlns:a16="http://schemas.microsoft.com/office/drawing/2014/main" val="20007"/>
                    </a:ext>
                  </a:extLst>
                </a:gridCol>
                <a:gridCol w="722293">
                  <a:extLst>
                    <a:ext uri="{9D8B030D-6E8A-4147-A177-3AD203B41FA5}">
                      <a16:colId xmlns:a16="http://schemas.microsoft.com/office/drawing/2014/main" val="20008"/>
                    </a:ext>
                  </a:extLst>
                </a:gridCol>
                <a:gridCol w="225717">
                  <a:extLst>
                    <a:ext uri="{9D8B030D-6E8A-4147-A177-3AD203B41FA5}">
                      <a16:colId xmlns:a16="http://schemas.microsoft.com/office/drawing/2014/main" val="20009"/>
                    </a:ext>
                  </a:extLst>
                </a:gridCol>
              </a:tblGrid>
              <a:tr h="336704">
                <a:tc gridSpan="2">
                  <a:txBody>
                    <a:bodyPr/>
                    <a:lstStyle/>
                    <a:p>
                      <a:pPr algn="ctr" fontAlgn="b"/>
                      <a:r>
                        <a:rPr lang="en-US" sz="1400" b="1" i="0" u="none" strike="noStrike" dirty="0">
                          <a:solidFill>
                            <a:srgbClr val="000000"/>
                          </a:solidFill>
                          <a:latin typeface="Calibri"/>
                        </a:rPr>
                        <a:t>Approvals</a:t>
                      </a:r>
                    </a:p>
                  </a:txBody>
                  <a:tcPr marL="9525" marR="9525" marT="9522"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a:noFill/>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a:noFill/>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a:noFill/>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a:noFill/>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a:noFill/>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a:noFill/>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a:noFill/>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a:noFill/>
                    </a:lnT>
                    <a:lnB>
                      <a:noFill/>
                    </a:lnB>
                  </a:tcPr>
                </a:tc>
                <a:extLst>
                  <a:ext uri="{0D108BD9-81ED-4DB2-BD59-A6C34878D82A}">
                    <a16:rowId xmlns:a16="http://schemas.microsoft.com/office/drawing/2014/main" val="10000"/>
                  </a:ext>
                </a:extLst>
              </a:tr>
              <a:tr h="208258">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a:noFill/>
                    </a:lnT>
                    <a:lnB w="25400" cap="flat" cmpd="dbl" algn="ctr">
                      <a:solidFill>
                        <a:srgbClr val="000000"/>
                      </a:solidFill>
                      <a:prstDash val="solid"/>
                      <a:round/>
                      <a:headEnd type="none" w="med" len="med"/>
                      <a:tailEnd type="none" w="med" len="med"/>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a:noFill/>
                    </a:lnT>
                    <a:lnB w="25400" cap="flat" cmpd="dbl" algn="ctr">
                      <a:solidFill>
                        <a:srgbClr val="000000"/>
                      </a:solidFill>
                      <a:prstDash val="solid"/>
                      <a:round/>
                      <a:headEnd type="none" w="med" len="med"/>
                      <a:tailEnd type="none" w="med" len="med"/>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a:noFill/>
                    </a:lnT>
                    <a:lnB w="25400" cap="flat" cmpd="dbl" algn="ctr">
                      <a:solidFill>
                        <a:srgbClr val="000000"/>
                      </a:solidFill>
                      <a:prstDash val="solid"/>
                      <a:round/>
                      <a:headEnd type="none" w="med" len="med"/>
                      <a:tailEnd type="none" w="med" len="med"/>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a:noFill/>
                    </a:lnT>
                    <a:lnB w="25400" cap="flat" cmpd="dbl" algn="ctr">
                      <a:solidFill>
                        <a:srgbClr val="000000"/>
                      </a:solidFill>
                      <a:prstDash val="solid"/>
                      <a:round/>
                      <a:headEnd type="none" w="med" len="med"/>
                      <a:tailEnd type="none" w="med" len="med"/>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a:noFill/>
                    </a:lnT>
                    <a:lnB w="25400" cap="flat" cmpd="dbl" algn="ctr">
                      <a:solidFill>
                        <a:srgbClr val="000000"/>
                      </a:solidFill>
                      <a:prstDash val="solid"/>
                      <a:round/>
                      <a:headEnd type="none" w="med" len="med"/>
                      <a:tailEnd type="none" w="med" len="med"/>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a:noFill/>
                    </a:lnT>
                    <a:lnB w="25400" cap="flat" cmpd="dbl" algn="ctr">
                      <a:solidFill>
                        <a:srgbClr val="000000"/>
                      </a:solidFill>
                      <a:prstDash val="solid"/>
                      <a:round/>
                      <a:headEnd type="none" w="med" len="med"/>
                      <a:tailEnd type="none" w="med" len="med"/>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a:noFill/>
                    </a:lnT>
                    <a:lnB w="25400" cap="flat" cmpd="dbl" algn="ctr">
                      <a:solidFill>
                        <a:srgbClr val="000000"/>
                      </a:solidFill>
                      <a:prstDash val="solid"/>
                      <a:round/>
                      <a:headEnd type="none" w="med" len="med"/>
                      <a:tailEnd type="none" w="med" len="med"/>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a:noFill/>
                    </a:lnT>
                    <a:lnB w="25400" cap="flat" cmpd="dbl"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26173">
                <a:tc gridSpan="9">
                  <a:txBody>
                    <a:bodyPr/>
                    <a:lstStyle/>
                    <a:p>
                      <a:pPr algn="ctr" fontAlgn="b"/>
                      <a:r>
                        <a:rPr lang="en-US" sz="1200" b="1" i="0" u="none" strike="noStrike" dirty="0">
                          <a:solidFill>
                            <a:srgbClr val="000000"/>
                          </a:solidFill>
                          <a:latin typeface="Calibri"/>
                        </a:rPr>
                        <a:t>Final Appraisal</a:t>
                      </a:r>
                    </a:p>
                  </a:txBody>
                  <a:tcPr marL="9525" marR="9525" marT="9522" marB="0" anchor="b">
                    <a:lnL w="25400" cap="flat" cmpd="dbl" algn="ctr">
                      <a:solidFill>
                        <a:srgbClr val="000000"/>
                      </a:solidFill>
                      <a:prstDash val="solid"/>
                      <a:round/>
                      <a:headEnd type="none" w="med" len="med"/>
                      <a:tailEnd type="none" w="med" len="med"/>
                    </a:lnL>
                    <a:lnR>
                      <a:noFill/>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1100" b="0" i="0" u="none" strike="noStrike" dirty="0">
                          <a:solidFill>
                            <a:srgbClr val="000000"/>
                          </a:solidFill>
                          <a:latin typeface="Calibri"/>
                        </a:rPr>
                        <a:t> </a:t>
                      </a:r>
                    </a:p>
                  </a:txBody>
                  <a:tcPr marL="9525" marR="9525" marT="9522" marB="0" anchor="b">
                    <a:lnL>
                      <a:noFill/>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extLst>
                  <a:ext uri="{0D108BD9-81ED-4DB2-BD59-A6C34878D82A}">
                    <a16:rowId xmlns:a16="http://schemas.microsoft.com/office/drawing/2014/main" val="10002"/>
                  </a:ext>
                </a:extLst>
              </a:tr>
              <a:tr h="208258">
                <a:tc>
                  <a:txBody>
                    <a:bodyPr/>
                    <a:lstStyle/>
                    <a:p>
                      <a:pPr algn="l" fontAlgn="b"/>
                      <a:r>
                        <a:rPr lang="en-US" sz="1100" b="0" i="0" u="none" strike="noStrike" dirty="0">
                          <a:solidFill>
                            <a:srgbClr val="000000"/>
                          </a:solidFill>
                          <a:latin typeface="Calibri"/>
                        </a:rPr>
                        <a:t> </a:t>
                      </a:r>
                    </a:p>
                  </a:txBody>
                  <a:tcPr marL="9525" marR="9525" marT="9522" marB="0" anchor="b">
                    <a:lnL w="25400" cap="flat" cmpd="dbl"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dirty="0">
                          <a:solidFill>
                            <a:srgbClr val="000000"/>
                          </a:solidFill>
                          <a:latin typeface="Calibri"/>
                        </a:rPr>
                        <a:t> </a:t>
                      </a:r>
                    </a:p>
                  </a:txBody>
                  <a:tcPr marL="9525" marR="9525" marT="9522" marB="0" anchor="b">
                    <a:lnL>
                      <a:noFill/>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3"/>
                  </a:ext>
                </a:extLst>
              </a:tr>
              <a:tr h="208258">
                <a:tc gridSpan="3">
                  <a:txBody>
                    <a:bodyPr/>
                    <a:lstStyle/>
                    <a:p>
                      <a:pPr algn="r" fontAlgn="b"/>
                      <a:r>
                        <a:rPr lang="en-US" sz="1100" b="1" i="0" u="none" strike="noStrike" dirty="0">
                          <a:solidFill>
                            <a:srgbClr val="000000"/>
                          </a:solidFill>
                          <a:latin typeface="Calibri"/>
                        </a:rPr>
                        <a:t>Employee Signature</a:t>
                      </a:r>
                    </a:p>
                  </a:txBody>
                  <a:tcPr marL="9525" marR="9525" marT="9522" marB="0" anchor="b">
                    <a:lnL w="25400" cap="flat" cmpd="dbl"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1100" b="0" i="0" u="none" strike="noStrike" dirty="0">
                          <a:solidFill>
                            <a:srgbClr val="000000"/>
                          </a:solidFill>
                          <a:latin typeface="Calibri"/>
                        </a:rPr>
                        <a:t> </a:t>
                      </a:r>
                    </a:p>
                  </a:txBody>
                  <a:tcPr marL="9525" marR="9525" marT="9522" marB="0" anchor="b">
                    <a:lnL w="6350" cap="flat" cmpd="sng" algn="ctr">
                      <a:solidFill>
                        <a:srgbClr val="000000"/>
                      </a:solidFill>
                      <a:prstDash val="solid"/>
                      <a:round/>
                      <a:headEnd type="none" w="med" len="med"/>
                      <a:tailEnd type="none" w="med" len="med"/>
                    </a:lnL>
                    <a:lnR>
                      <a:noFill/>
                    </a:lnR>
                    <a:lnT>
                      <a:noFill/>
                    </a:lnT>
                    <a:lnB>
                      <a:noFill/>
                    </a:lnB>
                  </a:tcPr>
                </a:tc>
                <a:tc gridSpan="5">
                  <a:txBody>
                    <a:bodyPr/>
                    <a:lstStyle/>
                    <a:p>
                      <a:pPr algn="ctr" fontAlgn="b"/>
                      <a:r>
                        <a:rPr lang="en-US" sz="1100" b="0" i="0" u="none" strike="noStrike" dirty="0">
                          <a:solidFill>
                            <a:srgbClr val="000000"/>
                          </a:solidFill>
                          <a:latin typeface="Calibri"/>
                        </a:rPr>
                        <a:t> </a:t>
                      </a:r>
                    </a:p>
                  </a:txBody>
                  <a:tcPr marL="9525" marR="9525" marT="9522"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1100" b="0" i="0" u="none" strike="noStrike" dirty="0">
                          <a:solidFill>
                            <a:srgbClr val="000000"/>
                          </a:solidFill>
                          <a:latin typeface="Calibri"/>
                        </a:rPr>
                        <a:t> </a:t>
                      </a:r>
                    </a:p>
                  </a:txBody>
                  <a:tcPr marL="9525" marR="9525" marT="9522" marB="0" anchor="b">
                    <a:lnL>
                      <a:noFill/>
                    </a:lnL>
                    <a:lnR w="25400" cap="flat" cmpd="dbl"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4"/>
                  </a:ext>
                </a:extLst>
              </a:tr>
              <a:tr h="177115">
                <a:tc gridSpan="3">
                  <a:txBody>
                    <a:bodyPr/>
                    <a:lstStyle/>
                    <a:p>
                      <a:pPr algn="r" fontAlgn="b"/>
                      <a:r>
                        <a:rPr lang="en-US" sz="1100" b="1" i="0" u="none" strike="noStrike" dirty="0">
                          <a:solidFill>
                            <a:srgbClr val="000000"/>
                          </a:solidFill>
                          <a:latin typeface="Calibri"/>
                        </a:rPr>
                        <a:t>Date</a:t>
                      </a:r>
                    </a:p>
                  </a:txBody>
                  <a:tcPr marL="9525" marR="9525" marT="9522" marB="0" anchor="b">
                    <a:lnL w="25400" cap="flat" cmpd="dbl"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1100" b="0" i="0" u="none" strike="noStrike" dirty="0">
                          <a:solidFill>
                            <a:srgbClr val="000000"/>
                          </a:solidFill>
                          <a:latin typeface="Calibri"/>
                        </a:rPr>
                        <a:t> </a:t>
                      </a:r>
                    </a:p>
                  </a:txBody>
                  <a:tcPr marL="9525" marR="9525" marT="9522" marB="0" anchor="b">
                    <a:lnL w="6350" cap="flat" cmpd="sng" algn="ctr">
                      <a:solidFill>
                        <a:srgbClr val="000000"/>
                      </a:solidFill>
                      <a:prstDash val="solid"/>
                      <a:round/>
                      <a:headEnd type="none" w="med" len="med"/>
                      <a:tailEnd type="none" w="med" len="med"/>
                    </a:lnL>
                    <a:lnR>
                      <a:noFill/>
                    </a:lnR>
                    <a:lnT>
                      <a:noFill/>
                    </a:lnT>
                    <a:lnB>
                      <a:noFill/>
                    </a:lnB>
                  </a:tcPr>
                </a:tc>
                <a:tc gridSpan="5">
                  <a:txBody>
                    <a:bodyPr/>
                    <a:lstStyle/>
                    <a:p>
                      <a:pPr algn="ctr" fontAlgn="b"/>
                      <a:r>
                        <a:rPr lang="en-US" sz="1100" b="0" i="0" u="none" strike="noStrike" dirty="0">
                          <a:solidFill>
                            <a:srgbClr val="000000"/>
                          </a:solidFill>
                          <a:latin typeface="Calibri"/>
                        </a:rPr>
                        <a:t> </a:t>
                      </a:r>
                    </a:p>
                  </a:txBody>
                  <a:tcPr marL="9525" marR="9525" marT="9522"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1100" b="0" i="0" u="none" strike="noStrike" dirty="0">
                          <a:solidFill>
                            <a:srgbClr val="000000"/>
                          </a:solidFill>
                          <a:latin typeface="Calibri"/>
                        </a:rPr>
                        <a:t> </a:t>
                      </a:r>
                    </a:p>
                  </a:txBody>
                  <a:tcPr marL="9525" marR="9525" marT="9522" marB="0" anchor="b">
                    <a:lnL>
                      <a:noFill/>
                    </a:lnL>
                    <a:lnR w="25400" cap="flat" cmpd="dbl"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5"/>
                  </a:ext>
                </a:extLst>
              </a:tr>
              <a:tr h="208258">
                <a:tc>
                  <a:txBody>
                    <a:bodyPr/>
                    <a:lstStyle/>
                    <a:p>
                      <a:pPr algn="l" fontAlgn="b"/>
                      <a:r>
                        <a:rPr lang="en-US" sz="1100" b="0" i="0" u="none" strike="noStrike" dirty="0">
                          <a:solidFill>
                            <a:srgbClr val="000000"/>
                          </a:solidFill>
                          <a:latin typeface="Calibri"/>
                        </a:rPr>
                        <a:t> </a:t>
                      </a:r>
                    </a:p>
                  </a:txBody>
                  <a:tcPr marL="9525" marR="9525" marT="9522" marB="0" anchor="b">
                    <a:lnL w="25400" cap="flat" cmpd="dbl"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a:noFill/>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100" b="0" i="0" u="none" strike="noStrike" dirty="0">
                          <a:solidFill>
                            <a:srgbClr val="000000"/>
                          </a:solidFill>
                          <a:latin typeface="Calibri"/>
                        </a:rPr>
                        <a:t> </a:t>
                      </a:r>
                    </a:p>
                  </a:txBody>
                  <a:tcPr marL="9525" marR="9525" marT="95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dirty="0">
                          <a:solidFill>
                            <a:srgbClr val="000000"/>
                          </a:solidFill>
                          <a:latin typeface="Calibri"/>
                        </a:rPr>
                        <a:t> </a:t>
                      </a:r>
                    </a:p>
                  </a:txBody>
                  <a:tcPr marL="9525" marR="9525" marT="9522" marB="0" anchor="b">
                    <a:lnL>
                      <a:noFill/>
                    </a:lnL>
                    <a:lnR w="25400" cap="flat" cmpd="dbl"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6"/>
                  </a:ext>
                </a:extLst>
              </a:tr>
              <a:tr h="208258">
                <a:tc gridSpan="3">
                  <a:txBody>
                    <a:bodyPr/>
                    <a:lstStyle/>
                    <a:p>
                      <a:pPr algn="r" fontAlgn="b"/>
                      <a:r>
                        <a:rPr lang="en-US" sz="1100" b="1" i="0" u="none" strike="noStrike" dirty="0">
                          <a:solidFill>
                            <a:srgbClr val="000000"/>
                          </a:solidFill>
                          <a:latin typeface="Calibri"/>
                        </a:rPr>
                        <a:t>Supervisor Signature</a:t>
                      </a:r>
                    </a:p>
                  </a:txBody>
                  <a:tcPr marL="9525" marR="9525" marT="9522" marB="0" anchor="b">
                    <a:lnL w="25400" cap="flat" cmpd="dbl"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1100" b="0" i="0" u="none" strike="noStrike" dirty="0">
                          <a:solidFill>
                            <a:srgbClr val="000000"/>
                          </a:solidFill>
                          <a:latin typeface="Calibri"/>
                        </a:rPr>
                        <a:t> </a:t>
                      </a:r>
                    </a:p>
                  </a:txBody>
                  <a:tcPr marL="9525" marR="9525" marT="9522" marB="0" anchor="b">
                    <a:lnL w="6350" cap="flat" cmpd="sng" algn="ctr">
                      <a:solidFill>
                        <a:srgbClr val="000000"/>
                      </a:solidFill>
                      <a:prstDash val="solid"/>
                      <a:round/>
                      <a:headEnd type="none" w="med" len="med"/>
                      <a:tailEnd type="none" w="med" len="med"/>
                    </a:lnL>
                    <a:lnR>
                      <a:noFill/>
                    </a:lnR>
                    <a:lnT>
                      <a:noFill/>
                    </a:lnT>
                    <a:lnB>
                      <a:noFill/>
                    </a:lnB>
                  </a:tcPr>
                </a:tc>
                <a:tc gridSpan="5">
                  <a:txBody>
                    <a:bodyPr/>
                    <a:lstStyle/>
                    <a:p>
                      <a:pPr algn="ctr" fontAlgn="b"/>
                      <a:r>
                        <a:rPr lang="en-US" sz="1100" b="0" i="0" u="none" strike="noStrike" dirty="0">
                          <a:solidFill>
                            <a:srgbClr val="000000"/>
                          </a:solidFill>
                          <a:latin typeface="Calibri"/>
                        </a:rPr>
                        <a:t> </a:t>
                      </a:r>
                    </a:p>
                  </a:txBody>
                  <a:tcPr marL="9525" marR="9525" marT="9522"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1100" b="0" i="0" u="none" strike="noStrike" dirty="0">
                          <a:solidFill>
                            <a:srgbClr val="000000"/>
                          </a:solidFill>
                          <a:latin typeface="Calibri"/>
                        </a:rPr>
                        <a:t> </a:t>
                      </a:r>
                    </a:p>
                  </a:txBody>
                  <a:tcPr marL="9525" marR="9525" marT="9522" marB="0" anchor="b">
                    <a:lnL>
                      <a:noFill/>
                    </a:lnL>
                    <a:lnR w="25400" cap="flat" cmpd="dbl"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7"/>
                  </a:ext>
                </a:extLst>
              </a:tr>
              <a:tr h="208258">
                <a:tc gridSpan="3">
                  <a:txBody>
                    <a:bodyPr/>
                    <a:lstStyle/>
                    <a:p>
                      <a:pPr algn="r" fontAlgn="b"/>
                      <a:r>
                        <a:rPr lang="en-US" sz="1100" b="1" i="0" u="none" strike="noStrike" dirty="0">
                          <a:solidFill>
                            <a:srgbClr val="000000"/>
                          </a:solidFill>
                          <a:latin typeface="Calibri"/>
                        </a:rPr>
                        <a:t>Date</a:t>
                      </a:r>
                    </a:p>
                  </a:txBody>
                  <a:tcPr marL="9525" marR="9525" marT="9522" marB="0" anchor="b">
                    <a:lnL w="25400" cap="flat" cmpd="dbl"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1100" b="0" i="0" u="none" strike="noStrike" dirty="0">
                          <a:solidFill>
                            <a:srgbClr val="000000"/>
                          </a:solidFill>
                          <a:latin typeface="Calibri"/>
                        </a:rPr>
                        <a:t> </a:t>
                      </a:r>
                    </a:p>
                  </a:txBody>
                  <a:tcPr marL="9525" marR="9525" marT="9522" marB="0" anchor="b">
                    <a:lnL w="6350" cap="flat" cmpd="sng" algn="ctr">
                      <a:solidFill>
                        <a:srgbClr val="000000"/>
                      </a:solidFill>
                      <a:prstDash val="solid"/>
                      <a:round/>
                      <a:headEnd type="none" w="med" len="med"/>
                      <a:tailEnd type="none" w="med" len="med"/>
                    </a:lnL>
                    <a:lnR>
                      <a:noFill/>
                    </a:lnR>
                    <a:lnT>
                      <a:noFill/>
                    </a:lnT>
                    <a:lnB>
                      <a:noFill/>
                    </a:lnB>
                  </a:tcPr>
                </a:tc>
                <a:tc gridSpan="5">
                  <a:txBody>
                    <a:bodyPr/>
                    <a:lstStyle/>
                    <a:p>
                      <a:pPr algn="ctr" fontAlgn="b"/>
                      <a:r>
                        <a:rPr lang="en-US" sz="1100" b="0" i="0" u="none" strike="noStrike" dirty="0">
                          <a:solidFill>
                            <a:srgbClr val="000000"/>
                          </a:solidFill>
                          <a:latin typeface="Calibri"/>
                        </a:rPr>
                        <a:t> </a:t>
                      </a:r>
                    </a:p>
                  </a:txBody>
                  <a:tcPr marL="9525" marR="9525" marT="9522"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1100" b="0" i="0" u="none" strike="noStrike" dirty="0">
                          <a:solidFill>
                            <a:srgbClr val="000000"/>
                          </a:solidFill>
                          <a:latin typeface="Calibri"/>
                        </a:rPr>
                        <a:t> </a:t>
                      </a:r>
                    </a:p>
                  </a:txBody>
                  <a:tcPr marL="9525" marR="9525" marT="9522" marB="0" anchor="b">
                    <a:lnL>
                      <a:noFill/>
                    </a:lnL>
                    <a:lnR w="25400" cap="flat" cmpd="dbl"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8"/>
                  </a:ext>
                </a:extLst>
              </a:tr>
              <a:tr h="208258">
                <a:tc>
                  <a:txBody>
                    <a:bodyPr/>
                    <a:lstStyle/>
                    <a:p>
                      <a:pPr algn="l" fontAlgn="b"/>
                      <a:r>
                        <a:rPr lang="en-US" sz="1100" b="0" i="0" u="none" strike="noStrike" dirty="0">
                          <a:solidFill>
                            <a:srgbClr val="000000"/>
                          </a:solidFill>
                          <a:latin typeface="Calibri"/>
                        </a:rPr>
                        <a:t> </a:t>
                      </a:r>
                    </a:p>
                  </a:txBody>
                  <a:tcPr marL="9525" marR="9525" marT="9522" marB="0" anchor="b">
                    <a:lnL w="25400" cap="flat" cmpd="dbl"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a:noFill/>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100" b="0" i="0" u="none" strike="noStrike" dirty="0">
                          <a:solidFill>
                            <a:srgbClr val="000000"/>
                          </a:solidFill>
                          <a:latin typeface="Calibri"/>
                        </a:rPr>
                        <a:t> </a:t>
                      </a:r>
                    </a:p>
                  </a:txBody>
                  <a:tcPr marL="9525" marR="9525" marT="95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dirty="0">
                        <a:solidFill>
                          <a:srgbClr val="000000"/>
                        </a:solidFill>
                        <a:latin typeface="Calibri"/>
                      </a:endParaRPr>
                    </a:p>
                  </a:txBody>
                  <a:tcPr marL="9525" marR="9525" marT="9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dirty="0">
                          <a:solidFill>
                            <a:srgbClr val="000000"/>
                          </a:solidFill>
                          <a:latin typeface="Calibri"/>
                        </a:rPr>
                        <a:t> </a:t>
                      </a:r>
                    </a:p>
                  </a:txBody>
                  <a:tcPr marL="9525" marR="9525" marT="9522" marB="0" anchor="b">
                    <a:lnL>
                      <a:noFill/>
                    </a:lnL>
                    <a:lnR w="25400" cap="flat" cmpd="dbl"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9"/>
                  </a:ext>
                </a:extLst>
              </a:tr>
              <a:tr h="208258">
                <a:tc gridSpan="3">
                  <a:txBody>
                    <a:bodyPr/>
                    <a:lstStyle/>
                    <a:p>
                      <a:pPr algn="r" fontAlgn="b"/>
                      <a:r>
                        <a:rPr lang="en-US" sz="1100" b="1" i="0" u="none" strike="noStrike" dirty="0">
                          <a:solidFill>
                            <a:srgbClr val="000000"/>
                          </a:solidFill>
                          <a:latin typeface="Calibri"/>
                        </a:rPr>
                        <a:t>Manager Signature</a:t>
                      </a:r>
                    </a:p>
                  </a:txBody>
                  <a:tcPr marL="9525" marR="9525" marT="9522" marB="0" anchor="b">
                    <a:lnL w="25400" cap="flat" cmpd="dbl"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1100" b="0" i="0" u="none" strike="noStrike" dirty="0">
                          <a:solidFill>
                            <a:srgbClr val="000000"/>
                          </a:solidFill>
                          <a:latin typeface="Calibri"/>
                        </a:rPr>
                        <a:t> </a:t>
                      </a:r>
                    </a:p>
                  </a:txBody>
                  <a:tcPr marL="9525" marR="9525" marT="9522" marB="0" anchor="b">
                    <a:lnL w="6350" cap="flat" cmpd="sng" algn="ctr">
                      <a:solidFill>
                        <a:srgbClr val="000000"/>
                      </a:solidFill>
                      <a:prstDash val="solid"/>
                      <a:round/>
                      <a:headEnd type="none" w="med" len="med"/>
                      <a:tailEnd type="none" w="med" len="med"/>
                    </a:lnL>
                    <a:lnR>
                      <a:noFill/>
                    </a:lnR>
                    <a:lnT>
                      <a:noFill/>
                    </a:lnT>
                    <a:lnB>
                      <a:noFill/>
                    </a:lnB>
                  </a:tcPr>
                </a:tc>
                <a:tc gridSpan="5">
                  <a:txBody>
                    <a:bodyPr/>
                    <a:lstStyle/>
                    <a:p>
                      <a:pPr algn="ctr" fontAlgn="b"/>
                      <a:r>
                        <a:rPr lang="en-US" sz="1100" b="0" i="0" u="none" strike="noStrike" dirty="0">
                          <a:solidFill>
                            <a:srgbClr val="000000"/>
                          </a:solidFill>
                          <a:latin typeface="Calibri"/>
                        </a:rPr>
                        <a:t> </a:t>
                      </a:r>
                    </a:p>
                  </a:txBody>
                  <a:tcPr marL="9525" marR="9525" marT="9522"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1100" b="0" i="0" u="none" strike="noStrike" dirty="0">
                          <a:solidFill>
                            <a:srgbClr val="000000"/>
                          </a:solidFill>
                          <a:latin typeface="Calibri"/>
                        </a:rPr>
                        <a:t> </a:t>
                      </a:r>
                    </a:p>
                  </a:txBody>
                  <a:tcPr marL="9525" marR="9525" marT="9522" marB="0" anchor="b">
                    <a:lnL>
                      <a:noFill/>
                    </a:lnL>
                    <a:lnR w="25400" cap="flat" cmpd="dbl"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10"/>
                  </a:ext>
                </a:extLst>
              </a:tr>
              <a:tr h="208258">
                <a:tc gridSpan="3">
                  <a:txBody>
                    <a:bodyPr/>
                    <a:lstStyle/>
                    <a:p>
                      <a:pPr algn="r" fontAlgn="b"/>
                      <a:r>
                        <a:rPr lang="en-US" sz="1100" b="1" i="0" u="none" strike="noStrike" dirty="0">
                          <a:solidFill>
                            <a:srgbClr val="000000"/>
                          </a:solidFill>
                          <a:latin typeface="Calibri"/>
                        </a:rPr>
                        <a:t>Date</a:t>
                      </a:r>
                    </a:p>
                  </a:txBody>
                  <a:tcPr marL="9525" marR="9525" marT="9522" marB="0" anchor="b">
                    <a:lnL w="25400" cap="flat" cmpd="dbl"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l" fontAlgn="b"/>
                      <a:r>
                        <a:rPr lang="en-US" sz="1100" b="0" i="0" u="none" strike="noStrike" dirty="0">
                          <a:solidFill>
                            <a:srgbClr val="000000"/>
                          </a:solidFill>
                          <a:latin typeface="Calibri"/>
                        </a:rPr>
                        <a:t> </a:t>
                      </a:r>
                    </a:p>
                  </a:txBody>
                  <a:tcPr marL="9525" marR="9525" marT="9522" marB="0" anchor="b">
                    <a:lnL w="6350" cap="flat" cmpd="sng" algn="ctr">
                      <a:solidFill>
                        <a:srgbClr val="000000"/>
                      </a:solidFill>
                      <a:prstDash val="solid"/>
                      <a:round/>
                      <a:headEnd type="none" w="med" len="med"/>
                      <a:tailEnd type="none" w="med" len="med"/>
                    </a:lnL>
                    <a:lnR>
                      <a:noFill/>
                    </a:lnR>
                    <a:lnT>
                      <a:noFill/>
                    </a:lnT>
                    <a:lnB>
                      <a:noFill/>
                    </a:lnB>
                  </a:tcPr>
                </a:tc>
                <a:tc gridSpan="5">
                  <a:txBody>
                    <a:bodyPr/>
                    <a:lstStyle/>
                    <a:p>
                      <a:pPr algn="ctr" fontAlgn="b"/>
                      <a:r>
                        <a:rPr lang="en-US" sz="1100" b="0" i="0" u="none" strike="noStrike" dirty="0">
                          <a:solidFill>
                            <a:srgbClr val="000000"/>
                          </a:solidFill>
                          <a:latin typeface="Calibri"/>
                        </a:rPr>
                        <a:t> </a:t>
                      </a:r>
                    </a:p>
                  </a:txBody>
                  <a:tcPr marL="9525" marR="9525" marT="9522"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1100" b="0" i="0" u="none" strike="noStrike" dirty="0">
                          <a:solidFill>
                            <a:srgbClr val="000000"/>
                          </a:solidFill>
                          <a:latin typeface="Calibri"/>
                        </a:rPr>
                        <a:t> </a:t>
                      </a:r>
                    </a:p>
                  </a:txBody>
                  <a:tcPr marL="9525" marR="9525" marT="9522" marB="0" anchor="b">
                    <a:lnL>
                      <a:noFill/>
                    </a:lnL>
                    <a:lnR w="25400" cap="flat" cmpd="dbl"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11"/>
                  </a:ext>
                </a:extLst>
              </a:tr>
              <a:tr h="208258">
                <a:tc>
                  <a:txBody>
                    <a:bodyPr/>
                    <a:lstStyle/>
                    <a:p>
                      <a:pPr algn="l" fontAlgn="b"/>
                      <a:r>
                        <a:rPr lang="en-US" sz="1100" b="0" i="0" u="none" strike="noStrike" dirty="0">
                          <a:solidFill>
                            <a:srgbClr val="000000"/>
                          </a:solidFill>
                          <a:latin typeface="Calibri"/>
                        </a:rPr>
                        <a:t> </a:t>
                      </a:r>
                    </a:p>
                  </a:txBody>
                  <a:tcPr marL="9525" marR="9525" marT="9522" marB="0" anchor="b">
                    <a:lnL w="25400" cap="flat" cmpd="dbl" algn="ctr">
                      <a:solidFill>
                        <a:srgbClr val="000000"/>
                      </a:solidFill>
                      <a:prstDash val="solid"/>
                      <a:round/>
                      <a:headEnd type="none" w="med" len="med"/>
                      <a:tailEnd type="none" w="med" len="med"/>
                    </a:lnL>
                    <a:lnR>
                      <a:noFill/>
                    </a:lnR>
                    <a:lnT>
                      <a:noFill/>
                    </a:lnT>
                    <a:lnB w="25400" cap="flat" cmpd="dbl" algn="ctr">
                      <a:solidFill>
                        <a:srgbClr val="000000"/>
                      </a:solidFill>
                      <a:prstDash val="solid"/>
                      <a:round/>
                      <a:headEnd type="none" w="med" len="med"/>
                      <a:tailEnd type="none" w="med" len="med"/>
                    </a:lnB>
                  </a:tcPr>
                </a:tc>
                <a:tc>
                  <a:txBody>
                    <a:bodyPr/>
                    <a:lstStyle/>
                    <a:p>
                      <a:pPr algn="l" fontAlgn="b"/>
                      <a:r>
                        <a:rPr lang="en-US" sz="1100" b="0" i="0" u="none" strike="noStrike" dirty="0">
                          <a:solidFill>
                            <a:srgbClr val="000000"/>
                          </a:solidFill>
                          <a:latin typeface="Calibri"/>
                        </a:rPr>
                        <a:t> </a:t>
                      </a:r>
                    </a:p>
                  </a:txBody>
                  <a:tcPr marL="9525" marR="9525" marT="9522" marB="0" anchor="b">
                    <a:lnL>
                      <a:noFill/>
                    </a:lnL>
                    <a:lnR>
                      <a:noFill/>
                    </a:lnR>
                    <a:lnT>
                      <a:noFill/>
                    </a:lnT>
                    <a:lnB w="25400" cap="flat" cmpd="dbl" algn="ctr">
                      <a:solidFill>
                        <a:srgbClr val="000000"/>
                      </a:solidFill>
                      <a:prstDash val="solid"/>
                      <a:round/>
                      <a:headEnd type="none" w="med" len="med"/>
                      <a:tailEnd type="none" w="med" len="med"/>
                    </a:lnB>
                  </a:tcPr>
                </a:tc>
                <a:tc>
                  <a:txBody>
                    <a:bodyPr/>
                    <a:lstStyle/>
                    <a:p>
                      <a:pPr algn="l" fontAlgn="b"/>
                      <a:r>
                        <a:rPr lang="en-US" sz="1100" b="0" i="0" u="none" strike="noStrike" dirty="0">
                          <a:solidFill>
                            <a:srgbClr val="000000"/>
                          </a:solidFill>
                          <a:latin typeface="Calibri"/>
                        </a:rPr>
                        <a:t> </a:t>
                      </a:r>
                    </a:p>
                  </a:txBody>
                  <a:tcPr marL="9525" marR="9525" marT="9522" marB="0" anchor="b">
                    <a:lnL>
                      <a:noFill/>
                    </a:lnL>
                    <a:lnR>
                      <a:noFill/>
                    </a:lnR>
                    <a:lnT>
                      <a:noFill/>
                    </a:lnT>
                    <a:lnB w="25400" cap="flat" cmpd="dbl" algn="ctr">
                      <a:solidFill>
                        <a:srgbClr val="000000"/>
                      </a:solidFill>
                      <a:prstDash val="solid"/>
                      <a:round/>
                      <a:headEnd type="none" w="med" len="med"/>
                      <a:tailEnd type="none" w="med" len="med"/>
                    </a:lnB>
                  </a:tcPr>
                </a:tc>
                <a:tc>
                  <a:txBody>
                    <a:bodyPr/>
                    <a:lstStyle/>
                    <a:p>
                      <a:pPr algn="l" fontAlgn="b"/>
                      <a:r>
                        <a:rPr lang="en-US" sz="1100" b="0" i="0" u="none" strike="noStrike" dirty="0">
                          <a:solidFill>
                            <a:srgbClr val="000000"/>
                          </a:solidFill>
                          <a:latin typeface="Calibri"/>
                        </a:rPr>
                        <a:t> </a:t>
                      </a:r>
                    </a:p>
                  </a:txBody>
                  <a:tcPr marL="9525" marR="9525" marT="9522" marB="0" anchor="b">
                    <a:lnL>
                      <a:noFill/>
                    </a:lnL>
                    <a:lnR>
                      <a:noFill/>
                    </a:lnR>
                    <a:lnT>
                      <a:noFill/>
                    </a:lnT>
                    <a:lnB w="25400" cap="flat" cmpd="dbl" algn="ctr">
                      <a:solidFill>
                        <a:srgbClr val="000000"/>
                      </a:solidFill>
                      <a:prstDash val="solid"/>
                      <a:round/>
                      <a:headEnd type="none" w="med" len="med"/>
                      <a:tailEnd type="none" w="med" len="med"/>
                    </a:lnB>
                  </a:tcPr>
                </a:tc>
                <a:tc>
                  <a:txBody>
                    <a:bodyPr/>
                    <a:lstStyle/>
                    <a:p>
                      <a:pPr algn="l" fontAlgn="b"/>
                      <a:r>
                        <a:rPr lang="en-US" sz="1100" b="0" i="0" u="none" strike="noStrike" dirty="0">
                          <a:solidFill>
                            <a:srgbClr val="000000"/>
                          </a:solidFill>
                          <a:latin typeface="Calibri"/>
                        </a:rPr>
                        <a:t> </a:t>
                      </a:r>
                    </a:p>
                  </a:txBody>
                  <a:tcPr marL="9525" marR="9525" marT="9522"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b"/>
                      <a:r>
                        <a:rPr lang="en-US" sz="1100" b="0" i="0" u="none" strike="noStrike" dirty="0">
                          <a:solidFill>
                            <a:srgbClr val="000000"/>
                          </a:solidFill>
                          <a:latin typeface="Calibri"/>
                        </a:rPr>
                        <a:t> </a:t>
                      </a:r>
                    </a:p>
                  </a:txBody>
                  <a:tcPr marL="9525" marR="9525" marT="9522"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b"/>
                      <a:r>
                        <a:rPr lang="en-US" sz="1100" b="0" i="0" u="none" strike="noStrike" dirty="0">
                          <a:solidFill>
                            <a:srgbClr val="000000"/>
                          </a:solidFill>
                          <a:latin typeface="Calibri"/>
                        </a:rPr>
                        <a:t> </a:t>
                      </a:r>
                    </a:p>
                  </a:txBody>
                  <a:tcPr marL="9525" marR="9525" marT="9522"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b"/>
                      <a:r>
                        <a:rPr lang="en-US" sz="1100" b="0" i="0" u="none" strike="noStrike" dirty="0">
                          <a:solidFill>
                            <a:srgbClr val="000000"/>
                          </a:solidFill>
                          <a:latin typeface="Calibri"/>
                        </a:rPr>
                        <a:t> </a:t>
                      </a:r>
                    </a:p>
                  </a:txBody>
                  <a:tcPr marL="9525" marR="9525" marT="9522"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b"/>
                      <a:r>
                        <a:rPr lang="en-US" sz="1100" b="0" i="0" u="none" strike="noStrike" dirty="0">
                          <a:solidFill>
                            <a:srgbClr val="000000"/>
                          </a:solidFill>
                          <a:latin typeface="Calibri"/>
                        </a:rPr>
                        <a:t> </a:t>
                      </a:r>
                    </a:p>
                  </a:txBody>
                  <a:tcPr marL="9525" marR="9525" marT="9522"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b"/>
                      <a:r>
                        <a:rPr lang="en-US" sz="1100" b="0" i="0" u="none" strike="noStrike" dirty="0">
                          <a:solidFill>
                            <a:srgbClr val="000000"/>
                          </a:solidFill>
                          <a:latin typeface="Calibri"/>
                        </a:rPr>
                        <a:t> </a:t>
                      </a:r>
                    </a:p>
                  </a:txBody>
                  <a:tcPr marL="9525" marR="9525" marT="9522" marB="0" anchor="b">
                    <a:lnL>
                      <a:noFill/>
                    </a:lnL>
                    <a:lnR w="25400" cap="flat" cmpd="dbl" algn="ctr">
                      <a:solidFill>
                        <a:srgbClr val="000000"/>
                      </a:solidFill>
                      <a:prstDash val="solid"/>
                      <a:round/>
                      <a:headEnd type="none" w="med" len="med"/>
                      <a:tailEnd type="none" w="med" len="med"/>
                    </a:lnR>
                    <a:lnT>
                      <a:noFill/>
                    </a:lnT>
                    <a:lnB w="25400" cap="flat" cmpd="dbl"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bl>
          </a:graphicData>
        </a:graphic>
      </p:graphicFrame>
    </p:spTree>
  </p:cSld>
  <p:clrMapOvr>
    <a:masterClrMapping/>
  </p:clrMapOvr>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2290" name="Rectangle 2"/>
          <p:cNvSpPr>
            <a:spLocks noGrp="1" noChangeArrowheads="1"/>
          </p:cNvSpPr>
          <p:nvPr>
            <p:ph type="ctrTitle"/>
          </p:nvPr>
        </p:nvSpPr>
        <p:spPr>
          <a:xfrm>
            <a:off x="1431925" y="360363"/>
            <a:ext cx="7407275" cy="1471612"/>
          </a:xfrm>
        </p:spPr>
        <p:txBody>
          <a:bodyPr/>
          <a:lstStyle/>
          <a:p>
            <a:pPr fontAlgn="auto">
              <a:spcAft>
                <a:spcPts val="0"/>
              </a:spcAft>
              <a:defRPr/>
            </a:pPr>
            <a:r>
              <a:rPr lang="en-US" dirty="0">
                <a:solidFill>
                  <a:schemeClr val="tx2">
                    <a:satMod val="130000"/>
                  </a:schemeClr>
                </a:solidFill>
              </a:rPr>
              <a:t>Thank You</a:t>
            </a:r>
          </a:p>
        </p:txBody>
      </p:sp>
      <p:pic>
        <p:nvPicPr>
          <p:cNvPr id="71683" name="Picture 4" descr="bd04912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29400" y="0"/>
            <a:ext cx="2514600"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sz="4000" b="1" dirty="0">
                <a:solidFill>
                  <a:schemeClr val="tx2">
                    <a:satMod val="130000"/>
                  </a:schemeClr>
                </a:solidFill>
              </a:rPr>
              <a:t>What’s Needed to Begin?</a:t>
            </a:r>
          </a:p>
        </p:txBody>
      </p:sp>
      <p:sp>
        <p:nvSpPr>
          <p:cNvPr id="12291" name="Content Placeholder 2"/>
          <p:cNvSpPr>
            <a:spLocks noGrp="1"/>
          </p:cNvSpPr>
          <p:nvPr>
            <p:ph idx="1"/>
          </p:nvPr>
        </p:nvSpPr>
        <p:spPr>
          <a:xfrm>
            <a:off x="1524000" y="1981200"/>
            <a:ext cx="7391400" cy="3733800"/>
          </a:xfrm>
        </p:spPr>
        <p:txBody>
          <a:bodyPr/>
          <a:lstStyle/>
          <a:p>
            <a:pPr>
              <a:buFont typeface="Wingdings" panose="05000000000000000000" pitchFamily="2" charset="2"/>
              <a:buChar char="ü"/>
            </a:pPr>
            <a:r>
              <a:rPr lang="en-US" altLang="en-US"/>
              <a:t>Overall Key Responsibilities</a:t>
            </a:r>
          </a:p>
          <a:p>
            <a:pPr>
              <a:buFont typeface="Wingdings" panose="05000000000000000000" pitchFamily="2" charset="2"/>
              <a:buChar char="ü"/>
            </a:pPr>
            <a:r>
              <a:rPr lang="en-US" altLang="en-US"/>
              <a:t>List of Essential Tasks associated with each Key Responsibility</a:t>
            </a:r>
          </a:p>
          <a:p>
            <a:pPr>
              <a:buFont typeface="Wingdings" panose="05000000000000000000" pitchFamily="2" charset="2"/>
              <a:buChar char="ü"/>
            </a:pPr>
            <a:r>
              <a:rPr lang="en-US" altLang="en-US"/>
              <a:t>Competency Assessment Profile</a:t>
            </a:r>
          </a:p>
          <a:p>
            <a:pPr>
              <a:buFont typeface="Wingdings" panose="05000000000000000000" pitchFamily="2" charset="2"/>
              <a:buChar char="ü"/>
            </a:pPr>
            <a:r>
              <a:rPr lang="en-US" altLang="en-US"/>
              <a:t>Justification / Expectations (what should be demonstrated to meet the business need)</a:t>
            </a:r>
          </a:p>
          <a:p>
            <a:pPr lvl="1">
              <a:buClr>
                <a:srgbClr val="0066FF"/>
              </a:buClr>
              <a:buFont typeface="Verdana" panose="020B0604030504040204" pitchFamily="34" charset="0"/>
              <a:buNone/>
            </a:pPr>
            <a:endParaRPr lang="en-US" altLang="en-US" sz="1800"/>
          </a:p>
          <a:p>
            <a:pPr>
              <a:buFont typeface="Wingdings 2" panose="05020102010507070707" pitchFamily="18" charset="2"/>
              <a:buNone/>
            </a:pPr>
            <a:endParaRPr lang="en-US" altLang="en-US" sz="2400"/>
          </a:p>
        </p:txBody>
      </p:sp>
      <p:pic>
        <p:nvPicPr>
          <p:cNvPr id="12292" name="Picture 2" descr="D:\USERS\almahone\Local Settings\Temporary Internet Files\Content.IE5\OGK71F4U\MCj04344030000[1].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43800" y="5334000"/>
            <a:ext cx="1362075"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sz="3600" b="1" dirty="0">
                <a:solidFill>
                  <a:schemeClr val="tx2">
                    <a:satMod val="130000"/>
                  </a:schemeClr>
                </a:solidFill>
              </a:rPr>
              <a:t>Completing  Position Description Form (HRCB200)</a:t>
            </a:r>
          </a:p>
        </p:txBody>
      </p:sp>
      <p:sp>
        <p:nvSpPr>
          <p:cNvPr id="3" name="Content Placeholder 2"/>
          <p:cNvSpPr>
            <a:spLocks noGrp="1"/>
          </p:cNvSpPr>
          <p:nvPr>
            <p:ph idx="1"/>
          </p:nvPr>
        </p:nvSpPr>
        <p:spPr>
          <a:xfrm>
            <a:off x="1182688" y="2017713"/>
            <a:ext cx="7772400" cy="4078287"/>
          </a:xfrm>
        </p:spPr>
        <p:txBody>
          <a:bodyPr>
            <a:normAutofit fontScale="92500" lnSpcReduction="20000"/>
          </a:bodyPr>
          <a:lstStyle/>
          <a:p>
            <a:pPr marL="365760" indent="-283464" fontAlgn="auto">
              <a:spcAft>
                <a:spcPts val="0"/>
              </a:spcAft>
              <a:buFont typeface="Wingdings 2"/>
              <a:buNone/>
              <a:defRPr/>
            </a:pPr>
            <a:r>
              <a:rPr lang="en-US" sz="1600" b="1" dirty="0"/>
              <a:t>Type of Request </a:t>
            </a:r>
          </a:p>
          <a:p>
            <a:pPr marL="365760" indent="-283464" fontAlgn="auto">
              <a:spcAft>
                <a:spcPts val="0"/>
              </a:spcAft>
              <a:buFont typeface="Wingdings" pitchFamily="2" charset="2"/>
              <a:buChar char="§"/>
              <a:defRPr/>
            </a:pPr>
            <a:r>
              <a:rPr lang="en-US" sz="1600" dirty="0"/>
              <a:t>Establish New Position</a:t>
            </a:r>
          </a:p>
          <a:p>
            <a:pPr marL="365760" indent="-283464" fontAlgn="auto">
              <a:spcAft>
                <a:spcPts val="0"/>
              </a:spcAft>
              <a:buFont typeface="Wingdings" pitchFamily="2" charset="2"/>
              <a:buChar char="§"/>
              <a:defRPr/>
            </a:pPr>
            <a:r>
              <a:rPr lang="en-US" sz="1600" dirty="0"/>
              <a:t>Position Status Change</a:t>
            </a:r>
          </a:p>
          <a:p>
            <a:pPr marL="365760" indent="-283464" fontAlgn="auto">
              <a:spcAft>
                <a:spcPts val="0"/>
              </a:spcAft>
              <a:buFont typeface="Wingdings" pitchFamily="2" charset="2"/>
              <a:buChar char="§"/>
              <a:defRPr/>
            </a:pPr>
            <a:r>
              <a:rPr lang="en-US" sz="1600" dirty="0"/>
              <a:t>No Required Change – Updating</a:t>
            </a:r>
          </a:p>
          <a:p>
            <a:pPr marL="365760" indent="-283464" fontAlgn="auto">
              <a:spcAft>
                <a:spcPts val="0"/>
              </a:spcAft>
              <a:buFont typeface="Wingdings 2"/>
              <a:buNone/>
              <a:defRPr/>
            </a:pPr>
            <a:endParaRPr lang="en-US" sz="1600" dirty="0"/>
          </a:p>
          <a:p>
            <a:pPr marL="365760" indent="-283464" fontAlgn="auto">
              <a:spcAft>
                <a:spcPts val="0"/>
              </a:spcAft>
              <a:buFont typeface="Wingdings 2"/>
              <a:buNone/>
              <a:defRPr/>
            </a:pPr>
            <a:r>
              <a:rPr lang="en-US" sz="1600" b="1" dirty="0"/>
              <a:t>Job Information  “Current” and / or “Proposed”</a:t>
            </a:r>
          </a:p>
          <a:p>
            <a:pPr marL="365760" indent="-283464" fontAlgn="auto">
              <a:spcAft>
                <a:spcPts val="0"/>
              </a:spcAft>
              <a:buFont typeface="Wingdings" pitchFamily="2" charset="2"/>
              <a:buChar char="§"/>
              <a:defRPr/>
            </a:pPr>
            <a:r>
              <a:rPr lang="en-US" sz="1600" dirty="0"/>
              <a:t>Family</a:t>
            </a:r>
          </a:p>
          <a:p>
            <a:pPr marL="365760" indent="-283464" fontAlgn="auto">
              <a:spcAft>
                <a:spcPts val="0"/>
              </a:spcAft>
              <a:buFont typeface="Wingdings" pitchFamily="2" charset="2"/>
              <a:buChar char="§"/>
              <a:defRPr/>
            </a:pPr>
            <a:r>
              <a:rPr lang="en-US" sz="1600" dirty="0"/>
              <a:t>Branch </a:t>
            </a:r>
          </a:p>
          <a:p>
            <a:pPr marL="365760" indent="-283464" fontAlgn="auto">
              <a:spcAft>
                <a:spcPts val="0"/>
              </a:spcAft>
              <a:buFont typeface="Wingdings" pitchFamily="2" charset="2"/>
              <a:buChar char="§"/>
              <a:defRPr/>
            </a:pPr>
            <a:r>
              <a:rPr lang="en-US" sz="1600" dirty="0"/>
              <a:t>Band </a:t>
            </a:r>
          </a:p>
          <a:p>
            <a:pPr marL="365760" indent="-283464" fontAlgn="auto">
              <a:spcAft>
                <a:spcPts val="0"/>
              </a:spcAft>
              <a:buFont typeface="Wingdings" pitchFamily="2" charset="2"/>
              <a:buChar char="§"/>
              <a:defRPr/>
            </a:pPr>
            <a:r>
              <a:rPr lang="en-US" sz="1600" dirty="0"/>
              <a:t>Level</a:t>
            </a:r>
          </a:p>
          <a:p>
            <a:pPr marL="365760" indent="-283464" fontAlgn="auto">
              <a:spcAft>
                <a:spcPts val="0"/>
              </a:spcAft>
              <a:buFont typeface="Wingdings" pitchFamily="2" charset="2"/>
              <a:buChar char="§"/>
              <a:defRPr/>
            </a:pPr>
            <a:r>
              <a:rPr lang="en-US" sz="1600" dirty="0"/>
              <a:t>Salary Grade Equivalent </a:t>
            </a:r>
          </a:p>
          <a:p>
            <a:pPr marL="365760" indent="-283464" fontAlgn="auto">
              <a:spcAft>
                <a:spcPts val="0"/>
              </a:spcAft>
              <a:buFont typeface="Wingdings" pitchFamily="2" charset="2"/>
              <a:buChar char="§"/>
              <a:defRPr/>
            </a:pPr>
            <a:r>
              <a:rPr lang="en-US" sz="1600" dirty="0"/>
              <a:t>FTE </a:t>
            </a:r>
          </a:p>
          <a:p>
            <a:pPr marL="365760" indent="-283464" fontAlgn="auto">
              <a:spcAft>
                <a:spcPts val="0"/>
              </a:spcAft>
              <a:buFont typeface="Wingdings" pitchFamily="2" charset="2"/>
              <a:buChar char="§"/>
              <a:defRPr/>
            </a:pPr>
            <a:r>
              <a:rPr lang="en-US" sz="1600" dirty="0"/>
              <a:t>“Working "Title of Position</a:t>
            </a:r>
          </a:p>
          <a:p>
            <a:pPr marL="365760" indent="-283464" fontAlgn="auto">
              <a:spcAft>
                <a:spcPts val="0"/>
              </a:spcAft>
              <a:buFont typeface="Wingdings 2"/>
              <a:buNone/>
              <a:defRPr/>
            </a:pPr>
            <a:endParaRPr lang="en-US" sz="1600" dirty="0"/>
          </a:p>
          <a:p>
            <a:pPr marL="365760" indent="-283464" fontAlgn="auto">
              <a:spcAft>
                <a:spcPts val="0"/>
              </a:spcAft>
              <a:buFont typeface="Wingdings 2"/>
              <a:buNone/>
              <a:defRPr/>
            </a:pPr>
            <a:r>
              <a:rPr lang="en-US" sz="1600" b="1" dirty="0"/>
              <a:t>Approvals</a:t>
            </a:r>
          </a:p>
        </p:txBody>
      </p:sp>
      <p:pic>
        <p:nvPicPr>
          <p:cNvPr id="13316" name="Picture 2" descr="D:\USERS\almahone\Local Settings\Temporary Internet Files\Content.IE5\WMZUZVTU\MCj04135960000[1].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07025" y="3962400"/>
            <a:ext cx="3736975"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35100" y="274638"/>
            <a:ext cx="7499350" cy="1143000"/>
          </a:xfrm>
        </p:spPr>
        <p:txBody>
          <a:bodyPr>
            <a:normAutofit fontScale="90000"/>
          </a:bodyPr>
          <a:lstStyle/>
          <a:p>
            <a:pPr fontAlgn="auto">
              <a:spcAft>
                <a:spcPts val="0"/>
              </a:spcAft>
              <a:defRPr/>
            </a:pPr>
            <a:br>
              <a:rPr lang="en-US" sz="2800" b="1" dirty="0">
                <a:solidFill>
                  <a:schemeClr val="tx2">
                    <a:satMod val="130000"/>
                  </a:schemeClr>
                </a:solidFill>
              </a:rPr>
            </a:br>
            <a:br>
              <a:rPr lang="en-US" sz="2800" b="1" dirty="0">
                <a:solidFill>
                  <a:schemeClr val="tx2">
                    <a:satMod val="130000"/>
                  </a:schemeClr>
                </a:solidFill>
              </a:rPr>
            </a:br>
            <a:br>
              <a:rPr lang="en-US" sz="2800" b="1" dirty="0">
                <a:solidFill>
                  <a:schemeClr val="tx2">
                    <a:satMod val="130000"/>
                  </a:schemeClr>
                </a:solidFill>
              </a:rPr>
            </a:br>
            <a:r>
              <a:rPr lang="en-US" sz="2800" b="1" dirty="0">
                <a:solidFill>
                  <a:schemeClr val="tx2">
                    <a:satMod val="130000"/>
                  </a:schemeClr>
                </a:solidFill>
              </a:rPr>
              <a:t>Section 1:  Position Overview </a:t>
            </a:r>
            <a:endParaRPr lang="en-US" sz="2800" dirty="0">
              <a:solidFill>
                <a:srgbClr val="C00000"/>
              </a:solidFill>
            </a:endParaRPr>
          </a:p>
        </p:txBody>
      </p:sp>
      <p:sp>
        <p:nvSpPr>
          <p:cNvPr id="14339" name="Rectangle 4"/>
          <p:cNvSpPr>
            <a:spLocks noChangeArrowheads="1"/>
          </p:cNvSpPr>
          <p:nvPr/>
        </p:nvSpPr>
        <p:spPr bwMode="auto">
          <a:xfrm>
            <a:off x="1143000" y="1905000"/>
            <a:ext cx="7010400" cy="3908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2800" b="1">
                <a:solidFill>
                  <a:srgbClr val="0066FF"/>
                </a:solidFill>
              </a:rPr>
              <a:t>Primary Function of Organizational Unit</a:t>
            </a:r>
          </a:p>
          <a:p>
            <a:pPr eaLnBrk="1" hangingPunct="1"/>
            <a:endParaRPr lang="en-US" altLang="en-US" sz="2800" b="1">
              <a:solidFill>
                <a:srgbClr val="0066FF"/>
              </a:solidFill>
            </a:endParaRPr>
          </a:p>
          <a:p>
            <a:pPr eaLnBrk="1" hangingPunct="1"/>
            <a:r>
              <a:rPr lang="en-US" altLang="en-US" sz="2800" b="1">
                <a:solidFill>
                  <a:srgbClr val="0066FF"/>
                </a:solidFill>
              </a:rPr>
              <a:t>Primary Purpose of Position</a:t>
            </a:r>
          </a:p>
          <a:p>
            <a:pPr eaLnBrk="1" hangingPunct="1"/>
            <a:endParaRPr lang="en-US" altLang="en-US" sz="2800" b="1">
              <a:solidFill>
                <a:srgbClr val="0066FF"/>
              </a:solidFill>
            </a:endParaRPr>
          </a:p>
          <a:p>
            <a:pPr eaLnBrk="1" hangingPunct="1"/>
            <a:endParaRPr lang="en-US" altLang="en-US" sz="2800" b="1">
              <a:solidFill>
                <a:srgbClr val="0066FF"/>
              </a:solidFill>
            </a:endParaRPr>
          </a:p>
          <a:p>
            <a:pPr eaLnBrk="1" hangingPunct="1"/>
            <a:r>
              <a:rPr lang="en-US" altLang="en-US" sz="2800" b="1">
                <a:solidFill>
                  <a:srgbClr val="0066FF"/>
                </a:solidFill>
              </a:rPr>
              <a:t>List of Customers that are Recipients of Your Work</a:t>
            </a:r>
          </a:p>
          <a:p>
            <a:pPr eaLnBrk="1" hangingPunct="1"/>
            <a:endParaRPr lang="en-US" altLang="en-US"/>
          </a:p>
        </p:txBody>
      </p:sp>
    </p:spTree>
  </p:cSld>
  <p:clrMapOvr>
    <a:masterClrMapping/>
  </p:clrMapOv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8CBFB17D973114EB020BB77FC7A6AD7" ma:contentTypeVersion="16" ma:contentTypeDescription="Create a new document." ma:contentTypeScope="" ma:versionID="29a38ccd5823451c8338d43da56c2507">
  <xsd:schema xmlns:xsd="http://www.w3.org/2001/XMLSchema" xmlns:xs="http://www.w3.org/2001/XMLSchema" xmlns:p="http://schemas.microsoft.com/office/2006/metadata/properties" xmlns:ns2="f41b82c6-eef6-44d3-9c3c-a5c7d8c22d42" xmlns:ns3="994cf2ff-4646-45d7-926e-3961051fff96" targetNamespace="http://schemas.microsoft.com/office/2006/metadata/properties" ma:root="true" ma:fieldsID="f990cb66d7f3d80cae14443300dd6c10" ns2:_="" ns3:_="">
    <xsd:import namespace="f41b82c6-eef6-44d3-9c3c-a5c7d8c22d42"/>
    <xsd:import namespace="994cf2ff-4646-45d7-926e-3961051fff96"/>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SearchProperties" minOccurs="0"/>
                <xsd:element ref="ns3:MediaServiceDateTaken" minOccurs="0"/>
                <xsd:element ref="ns3:MediaServiceObjectDetectorVersions" minOccurs="0"/>
                <xsd:element ref="ns3:MediaServiceGenerationTime" minOccurs="0"/>
                <xsd:element ref="ns3:MediaServiceEventHashCode" minOccurs="0"/>
                <xsd:element ref="ns3:MediaLengthInSeconds" minOccurs="0"/>
                <xsd:element ref="ns3:lcf76f155ced4ddcb4097134ff3c332f" minOccurs="0"/>
                <xsd:element ref="ns2:TaxCatchAll" minOccurs="0"/>
                <xsd:element ref="ns3:MediaServiceOCR" minOccurs="0"/>
                <xsd:element ref="ns3:MediaServiceLocation" minOccurs="0"/>
                <xsd:element ref="ns2:SharedWithUsers" minOccurs="0"/>
                <xsd:element ref="ns2:SharedWithDetails" minOccurs="0"/>
                <xsd:element ref="ns3:Departme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41b82c6-eef6-44d3-9c3c-a5c7d8c22d42"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dexed="true"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TaxCatchAll" ma:index="21" nillable="true" ma:displayName="Taxonomy Catch All Column" ma:hidden="true" ma:list="{c92ec661-03eb-464c-81f0-ca34ef0b8ed7}" ma:internalName="TaxCatchAll" ma:showField="CatchAllData" ma:web="f41b82c6-eef6-44d3-9c3c-a5c7d8c22d42">
      <xsd:complexType>
        <xsd:complexContent>
          <xsd:extension base="dms:MultiChoiceLookup">
            <xsd:sequence>
              <xsd:element name="Value" type="dms:Lookup" maxOccurs="unbounded" minOccurs="0" nillable="true"/>
            </xsd:sequence>
          </xsd:extension>
        </xsd:complexContent>
      </xsd:complexType>
    </xsd:element>
    <xsd:element name="SharedWithUsers" ma:index="2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5"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94cf2ff-4646-45d7-926e-3961051fff96"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8ac0a362-4c27-4c55-9ac0-8f38bd0dfc5b" ma:termSetId="09814cd3-568e-fe90-9814-8d621ff8fb84" ma:anchorId="fba54fb3-c3e1-fe81-a776-ca4b69148c4d" ma:open="true" ma:isKeyword="false">
      <xsd:complexType>
        <xsd:sequence>
          <xsd:element ref="pc:Terms" minOccurs="0" maxOccurs="1"/>
        </xsd:sequence>
      </xsd:complexType>
    </xsd:element>
    <xsd:element name="MediaServiceOCR" ma:index="22" nillable="true" ma:displayName="Extracted Text" ma:internalName="MediaServiceOCR" ma:readOnly="true">
      <xsd:simpleType>
        <xsd:restriction base="dms:Note">
          <xsd:maxLength value="255"/>
        </xsd:restriction>
      </xsd:simpleType>
    </xsd:element>
    <xsd:element name="MediaServiceLocation" ma:index="23" nillable="true" ma:displayName="Location" ma:description="" ma:indexed="true" ma:internalName="MediaServiceLocation" ma:readOnly="true">
      <xsd:simpleType>
        <xsd:restriction base="dms:Text"/>
      </xsd:simpleType>
    </xsd:element>
    <xsd:element name="Department" ma:index="26" nillable="true" ma:displayName="Department" ma:format="Dropdown" ma:internalName="Department">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TaxCatchAll xmlns="f41b82c6-eef6-44d3-9c3c-a5c7d8c22d42" xsi:nil="true"/>
    <Department xmlns="994cf2ff-4646-45d7-926e-3961051fff96" xsi:nil="true"/>
    <lcf76f155ced4ddcb4097134ff3c332f xmlns="994cf2ff-4646-45d7-926e-3961051fff96">
      <Terms xmlns="http://schemas.microsoft.com/office/infopath/2007/PartnerControls"/>
    </lcf76f155ced4ddcb4097134ff3c332f>
    <_dlc_DocId xmlns="f41b82c6-eef6-44d3-9c3c-a5c7d8c22d42">P4JPHU6VZWR6-1305401017-575751</_dlc_DocId>
    <_dlc_DocIdUrl xmlns="f41b82c6-eef6-44d3-9c3c-a5c7d8c22d42">
      <Url>https://uncg.sharepoint.com/sites/dept-58401/_layouts/15/DocIdRedir.aspx?ID=P4JPHU6VZWR6-1305401017-575751</Url>
      <Description>P4JPHU6VZWR6-1305401017-575751</Description>
    </_dlc_DocIdUrl>
  </documentManagement>
</p:properties>
</file>

<file path=customXml/itemProps1.xml><?xml version="1.0" encoding="utf-8"?>
<ds:datastoreItem xmlns:ds="http://schemas.openxmlformats.org/officeDocument/2006/customXml" ds:itemID="{9110C096-E5CC-4E8B-98D6-2FEF4E833861}"/>
</file>

<file path=customXml/itemProps2.xml><?xml version="1.0" encoding="utf-8"?>
<ds:datastoreItem xmlns:ds="http://schemas.openxmlformats.org/officeDocument/2006/customXml" ds:itemID="{F16D622C-4EDE-429E-91C4-01A22725EE18}"/>
</file>

<file path=customXml/itemProps3.xml><?xml version="1.0" encoding="utf-8"?>
<ds:datastoreItem xmlns:ds="http://schemas.openxmlformats.org/officeDocument/2006/customXml" ds:itemID="{FE22BCA1-28DB-4454-9E39-0037D2609973}"/>
</file>

<file path=customXml/itemProps4.xml><?xml version="1.0" encoding="utf-8"?>
<ds:datastoreItem xmlns:ds="http://schemas.openxmlformats.org/officeDocument/2006/customXml" ds:itemID="{FB5CEBEB-DF44-45AE-93D1-2763FDCC004E}"/>
</file>

<file path=docProps/app.xml><?xml version="1.0" encoding="utf-8"?>
<Properties xmlns="http://schemas.openxmlformats.org/officeDocument/2006/extended-properties" xmlns:vt="http://schemas.openxmlformats.org/officeDocument/2006/docPropsVTypes">
  <Template>Urban</Template>
  <TotalTime>12099</TotalTime>
  <Words>2607</Words>
  <Application>Microsoft Office PowerPoint</Application>
  <PresentationFormat>On-screen Show (4:3)</PresentationFormat>
  <Paragraphs>1017</Paragraphs>
  <Slides>65</Slides>
  <Notes>19</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65</vt:i4>
      </vt:variant>
    </vt:vector>
  </HeadingPairs>
  <TitlesOfParts>
    <vt:vector size="75" baseType="lpstr">
      <vt:lpstr>Tahoma</vt:lpstr>
      <vt:lpstr>Arial</vt:lpstr>
      <vt:lpstr>Gill Sans MT</vt:lpstr>
      <vt:lpstr>Wingdings 2</vt:lpstr>
      <vt:lpstr>Verdana</vt:lpstr>
      <vt:lpstr>Times New Roman</vt:lpstr>
      <vt:lpstr>Garamond</vt:lpstr>
      <vt:lpstr>Wingdings</vt:lpstr>
      <vt:lpstr>Calibri</vt:lpstr>
      <vt:lpstr>Solstice</vt:lpstr>
      <vt:lpstr>Career Banding Training   </vt:lpstr>
      <vt:lpstr>Objectives</vt:lpstr>
      <vt:lpstr>What are competencies ?</vt:lpstr>
      <vt:lpstr>3 Levels of Competencies</vt:lpstr>
      <vt:lpstr>Writing the Position Description</vt:lpstr>
      <vt:lpstr>What to Consider…</vt:lpstr>
      <vt:lpstr>What’s Needed to Begin?</vt:lpstr>
      <vt:lpstr>Completing  Position Description Form (HRCB200)</vt:lpstr>
      <vt:lpstr>   Section 1:  Position Overview </vt:lpstr>
      <vt:lpstr>Section II: For Position Status changes ONLY  Change in Job Tasks or Organizational Relationships</vt:lpstr>
      <vt:lpstr>Section II: For Position Status changes ONLY  Change in Job Tasks or Organizational Relationships</vt:lpstr>
      <vt:lpstr>Section III. Description of Key Responsibilities &amp; Related Competencies  % of Time (Totaling 100%)</vt:lpstr>
      <vt:lpstr>Section III. Description of Key Responsibilities &amp; Related Competencies  Description of Key Responsibilities</vt:lpstr>
      <vt:lpstr>Section III. Description of Key Responsibilities &amp; Related Competencies  Essential Tasks</vt:lpstr>
      <vt:lpstr>Section III. Description of Key Responsibilities &amp; Related Competencies  Competencies</vt:lpstr>
      <vt:lpstr>Section III. Description of Key Responsibilities &amp; Related Competencies  Justification</vt:lpstr>
      <vt:lpstr>Section III. Description of Key Responsibilities &amp; Related Competencies  Competency Level</vt:lpstr>
      <vt:lpstr>Section IV, V, VI, VII</vt:lpstr>
      <vt:lpstr>Completing the Employee Competency Assessment Form</vt:lpstr>
      <vt:lpstr>Tools Needed </vt:lpstr>
      <vt:lpstr>Competency Assessment Process</vt:lpstr>
      <vt:lpstr>What to Consider…</vt:lpstr>
      <vt:lpstr>What Not to Consider...</vt:lpstr>
      <vt:lpstr>Completing the Employee Competency Assessment Form (cont.)</vt:lpstr>
      <vt:lpstr>PowerPoint Presentation</vt:lpstr>
      <vt:lpstr>Step 1:  Identify Functional Competencies</vt:lpstr>
      <vt:lpstr>Step 1:  Identify Functional Competencies (cont.)</vt:lpstr>
      <vt:lpstr>Step 2: Reviewing the Data</vt:lpstr>
      <vt:lpstr>Step 3:  Document Results </vt:lpstr>
      <vt:lpstr>Step 3:  Document Results (cont.)</vt:lpstr>
      <vt:lpstr>Step 3:  Document Results (cont.)</vt:lpstr>
      <vt:lpstr>Step 4: Determine Competency Level</vt:lpstr>
      <vt:lpstr>Step 4: Determine Competency Level (cont.)</vt:lpstr>
      <vt:lpstr>Step 5:  Determine Overall Level</vt:lpstr>
      <vt:lpstr>Step 5:  Determine Overall Level (cont.)</vt:lpstr>
      <vt:lpstr>Step 6:  Plan Career Development Activities</vt:lpstr>
      <vt:lpstr>Step 7: Supervisor / Hiring Manager Justification</vt:lpstr>
      <vt:lpstr>Step 7:  Supervisor / Hiring Manager Justification (Cont.)</vt:lpstr>
      <vt:lpstr>Step 8:  Signatures</vt:lpstr>
      <vt:lpstr>Performance Management Plan</vt:lpstr>
      <vt:lpstr>Performance Management Plan  vs.  Employee Competency Assessment</vt:lpstr>
      <vt:lpstr> Rating Scale</vt:lpstr>
      <vt:lpstr>Step 1: Initial Work Plan</vt:lpstr>
      <vt:lpstr>PERFORMANCE MANAGEMENT PLAN</vt:lpstr>
      <vt:lpstr> Overall Assigned Level for Position (C, J, A) as assigned to the Position, not the Employee:  Select the Level</vt:lpstr>
      <vt:lpstr>Key Responsibilities &amp; Results</vt:lpstr>
      <vt:lpstr> % of Time (Totaling 100%)</vt:lpstr>
      <vt:lpstr>Key Responsibilities: Obtain from Job Description</vt:lpstr>
      <vt:lpstr> Essential Tasks: Obtain from Job Description</vt:lpstr>
      <vt:lpstr> Expectations:</vt:lpstr>
      <vt:lpstr>Methods of Evaluation </vt:lpstr>
      <vt:lpstr> Methods of Evaluation</vt:lpstr>
      <vt:lpstr>Approval Signatures</vt:lpstr>
      <vt:lpstr>Step 2:  Interim Review</vt:lpstr>
      <vt:lpstr>Results (Employee’s Performance) Interim Comments</vt:lpstr>
      <vt:lpstr> Section III. Overall Comments and Results  </vt:lpstr>
      <vt:lpstr>   Section IV. Improvement and Development     </vt:lpstr>
      <vt:lpstr>Section IV. Improvement and Development</vt:lpstr>
      <vt:lpstr>Section IV. Improvement and Development</vt:lpstr>
      <vt:lpstr>Approval Signatures</vt:lpstr>
      <vt:lpstr>Step 3:  Final Review</vt:lpstr>
      <vt:lpstr>Results (Employee’s Performance) Annual Comments</vt:lpstr>
      <vt:lpstr>Step 3:  Final Review (cont.)</vt:lpstr>
      <vt:lpstr>Approval Signatures</vt:lpstr>
      <vt:lpstr>Thank You</vt:lpstr>
    </vt:vector>
  </TitlesOfParts>
  <Company>Office of State Personnel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Microsoft Office Powerpoint</dc:title>
  <dc:creator>almahone</dc:creator>
  <cp:lastModifiedBy>Aljosa Stojanovic</cp:lastModifiedBy>
  <cp:revision>749</cp:revision>
  <cp:lastPrinted>2002-10-18T18:00:48Z</cp:lastPrinted>
  <dcterms:created xsi:type="dcterms:W3CDTF">2002-02-21T16:33:12Z</dcterms:created>
  <dcterms:modified xsi:type="dcterms:W3CDTF">2017-06-16T17:20:58Z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0x010100C8CBFB17D973114EB020BB77FC7A6AD7</vt:lpwstr>
  </property>
  <property fmtid="{D5CDD505-2E9C-101B-9397-08002B2CF9AE}" pid="3" name="_dlc_DocIdItemGuid">
    <vt:lpwstr>f1fe251c-79a0-4fd1-b777-e06b703a6dc3</vt:lpwstr>
  </property>
</Properties>
</file>