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60" r:id="rId2"/>
  </p:sldIdLst>
  <p:sldSz cx="10363200" cy="77724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7654588-44A2-47A4-AA92-8E2060D6BA04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65" autoAdjust="0"/>
    <p:restoredTop sz="94660"/>
  </p:normalViewPr>
  <p:slideViewPr>
    <p:cSldViewPr snapToGrid="0">
      <p:cViewPr>
        <p:scale>
          <a:sx n="150" d="100"/>
          <a:sy n="150" d="100"/>
        </p:scale>
        <p:origin x="11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417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screenshot&#10;&#10;Description generated with very high confidence">
            <a:extLst>
              <a:ext uri="{FF2B5EF4-FFF2-40B4-BE49-F238E27FC236}">
                <a16:creationId xmlns:a16="http://schemas.microsoft.com/office/drawing/2014/main" id="{CF0FD78F-830F-42F0-85CC-0C94406B0A8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0"/>
            <a:ext cx="10058400" cy="777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40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xStyles>
    <p:titleStyle>
      <a:lvl1pPr algn="l" defTabSz="1036290" rtl="0" eaLnBrk="1" latinLnBrk="0" hangingPunct="1">
        <a:lnSpc>
          <a:spcPct val="90000"/>
        </a:lnSpc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072" indent="-259072" algn="l" defTabSz="103629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3173" kern="1200">
          <a:solidFill>
            <a:schemeClr val="tx1"/>
          </a:solidFill>
          <a:latin typeface="+mn-lt"/>
          <a:ea typeface="+mn-ea"/>
          <a:cs typeface="+mn-cs"/>
        </a:defRPr>
      </a:lvl1pPr>
      <a:lvl2pPr marL="77721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lnSpc>
          <a:spcPct val="90000"/>
        </a:lnSpc>
        <a:spcBef>
          <a:spcPts val="567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045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CBFB17D973114EB020BB77FC7A6AD7" ma:contentTypeVersion="16" ma:contentTypeDescription="Create a new document." ma:contentTypeScope="" ma:versionID="29a38ccd5823451c8338d43da56c2507">
  <xsd:schema xmlns:xsd="http://www.w3.org/2001/XMLSchema" xmlns:xs="http://www.w3.org/2001/XMLSchema" xmlns:p="http://schemas.microsoft.com/office/2006/metadata/properties" xmlns:ns2="f41b82c6-eef6-44d3-9c3c-a5c7d8c22d42" xmlns:ns3="994cf2ff-4646-45d7-926e-3961051fff96" targetNamespace="http://schemas.microsoft.com/office/2006/metadata/properties" ma:root="true" ma:fieldsID="f990cb66d7f3d80cae14443300dd6c10" ns2:_="" ns3:_="">
    <xsd:import namespace="f41b82c6-eef6-44d3-9c3c-a5c7d8c22d42"/>
    <xsd:import namespace="994cf2ff-4646-45d7-926e-3961051fff9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  <xsd:element ref="ns2:SharedWithUsers" minOccurs="0"/>
                <xsd:element ref="ns2:SharedWithDetails" minOccurs="0"/>
                <xsd:element ref="ns3:Departm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b82c6-eef6-44d3-9c3c-a5c7d8c22d4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1" nillable="true" ma:displayName="Taxonomy Catch All Column" ma:hidden="true" ma:list="{c92ec661-03eb-464c-81f0-ca34ef0b8ed7}" ma:internalName="TaxCatchAll" ma:showField="CatchAllData" ma:web="f41b82c6-eef6-44d3-9c3c-a5c7d8c22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4cf2ff-4646-45d7-926e-3961051fff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ac0a362-4c27-4c55-9ac0-8f38bd0dfc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Department" ma:index="26" nillable="true" ma:displayName="Department" ma:format="Dropdown" ma:internalName="Departm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41b82c6-eef6-44d3-9c3c-a5c7d8c22d42" xsi:nil="true"/>
    <Department xmlns="994cf2ff-4646-45d7-926e-3961051fff96" xsi:nil="true"/>
    <lcf76f155ced4ddcb4097134ff3c332f xmlns="994cf2ff-4646-45d7-926e-3961051fff96">
      <Terms xmlns="http://schemas.microsoft.com/office/infopath/2007/PartnerControls"/>
    </lcf76f155ced4ddcb4097134ff3c332f>
    <_dlc_DocId xmlns="f41b82c6-eef6-44d3-9c3c-a5c7d8c22d42">P4JPHU6VZWR6-1305401017-575020</_dlc_DocId>
    <_dlc_DocIdUrl xmlns="f41b82c6-eef6-44d3-9c3c-a5c7d8c22d42">
      <Url>https://uncg.sharepoint.com/sites/dept-58401/_layouts/15/DocIdRedir.aspx?ID=P4JPHU6VZWR6-1305401017-575020</Url>
      <Description>P4JPHU6VZWR6-1305401017-575020</Description>
    </_dlc_DocIdUrl>
  </documentManagement>
</p:properties>
</file>

<file path=customXml/itemProps1.xml><?xml version="1.0" encoding="utf-8"?>
<ds:datastoreItem xmlns:ds="http://schemas.openxmlformats.org/officeDocument/2006/customXml" ds:itemID="{283B509E-0C06-450B-9852-3A06EFA0987A}"/>
</file>

<file path=customXml/itemProps2.xml><?xml version="1.0" encoding="utf-8"?>
<ds:datastoreItem xmlns:ds="http://schemas.openxmlformats.org/officeDocument/2006/customXml" ds:itemID="{F7B8E456-12F4-44C9-BD89-5FB53EA35F2A}"/>
</file>

<file path=customXml/itemProps3.xml><?xml version="1.0" encoding="utf-8"?>
<ds:datastoreItem xmlns:ds="http://schemas.openxmlformats.org/officeDocument/2006/customXml" ds:itemID="{F0928FA9-DED1-4662-ABBE-09C41B9D7634}"/>
</file>

<file path=customXml/itemProps4.xml><?xml version="1.0" encoding="utf-8"?>
<ds:datastoreItem xmlns:ds="http://schemas.openxmlformats.org/officeDocument/2006/customXml" ds:itemID="{2D1EDC11-ECFE-4D52-8445-1DA70948B49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969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Sherri MacCheyne</dc:creator>
  <cp:lastModifiedBy>Sherri Maccheyne</cp:lastModifiedBy>
  <cp:revision>43</cp:revision>
  <cp:lastPrinted>2018-07-13T15:24:04Z</cp:lastPrinted>
  <dcterms:created xsi:type="dcterms:W3CDTF">2017-09-28T16:04:19Z</dcterms:created>
  <dcterms:modified xsi:type="dcterms:W3CDTF">2018-09-21T16:22:05Z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0x010100C8CBFB17D973114EB020BB77FC7A6AD7</vt:lpwstr>
  </property>
  <property fmtid="{D5CDD505-2E9C-101B-9397-08002B2CF9AE}" pid="3" name="_dlc_DocIdItemGuid">
    <vt:lpwstr>e2e5294c-e3f7-4de0-a816-43f5c040655d</vt:lpwstr>
  </property>
</Properties>
</file>